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9"/>
  </p:notesMasterIdLst>
  <p:handoutMasterIdLst>
    <p:handoutMasterId r:id="rId50"/>
  </p:handoutMasterIdLst>
  <p:sldIdLst>
    <p:sldId id="267" r:id="rId5"/>
    <p:sldId id="294" r:id="rId6"/>
    <p:sldId id="268" r:id="rId7"/>
    <p:sldId id="327" r:id="rId8"/>
    <p:sldId id="329" r:id="rId9"/>
    <p:sldId id="298" r:id="rId10"/>
    <p:sldId id="301" r:id="rId11"/>
    <p:sldId id="302" r:id="rId12"/>
    <p:sldId id="290" r:id="rId13"/>
    <p:sldId id="292" r:id="rId14"/>
    <p:sldId id="291" r:id="rId15"/>
    <p:sldId id="293" r:id="rId16"/>
    <p:sldId id="280" r:id="rId17"/>
    <p:sldId id="276" r:id="rId18"/>
    <p:sldId id="320" r:id="rId19"/>
    <p:sldId id="321" r:id="rId20"/>
    <p:sldId id="277" r:id="rId21"/>
    <p:sldId id="279" r:id="rId22"/>
    <p:sldId id="283" r:id="rId23"/>
    <p:sldId id="278" r:id="rId24"/>
    <p:sldId id="289" r:id="rId25"/>
    <p:sldId id="318" r:id="rId26"/>
    <p:sldId id="272" r:id="rId27"/>
    <p:sldId id="275" r:id="rId28"/>
    <p:sldId id="319" r:id="rId29"/>
    <p:sldId id="271" r:id="rId30"/>
    <p:sldId id="309" r:id="rId31"/>
    <p:sldId id="274" r:id="rId32"/>
    <p:sldId id="284" r:id="rId33"/>
    <p:sldId id="286" r:id="rId34"/>
    <p:sldId id="288" r:id="rId35"/>
    <p:sldId id="297" r:id="rId36"/>
    <p:sldId id="316" r:id="rId37"/>
    <p:sldId id="317" r:id="rId38"/>
    <p:sldId id="265" r:id="rId39"/>
    <p:sldId id="323" r:id="rId40"/>
    <p:sldId id="322" r:id="rId41"/>
    <p:sldId id="324" r:id="rId42"/>
    <p:sldId id="325" r:id="rId43"/>
    <p:sldId id="306" r:id="rId44"/>
    <p:sldId id="307" r:id="rId45"/>
    <p:sldId id="310" r:id="rId46"/>
    <p:sldId id="308" r:id="rId47"/>
    <p:sldId id="262" r:id="rId48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3237"/>
    <a:srgbClr val="D19DA0"/>
    <a:srgbClr val="A7D8B8"/>
    <a:srgbClr val="00A652"/>
    <a:srgbClr val="004621"/>
    <a:srgbClr val="00A651"/>
    <a:srgbClr val="006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626" y="9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hyperlink" Target="http://www.ceisar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93EDE10-5CF1-46D9-BAF8-65924FEB405E}">
      <dgm:prSet custT="1"/>
      <dgm:spPr/>
      <dgm:t>
        <a:bodyPr/>
        <a:lstStyle/>
        <a:p>
          <a:r>
            <a:rPr lang="en-US" sz="2000" b="1" dirty="0" smtClean="0"/>
            <a:t>Resource Allocation:</a:t>
          </a:r>
          <a:r>
            <a:rPr lang="tr-TR" sz="2000" b="1" dirty="0" smtClean="0"/>
            <a:t> 68,71 </a:t>
          </a:r>
          <a:r>
            <a:rPr lang="en-US" sz="2000" b="1" noProof="0" dirty="0" smtClean="0"/>
            <a:t>person year</a:t>
          </a:r>
        </a:p>
      </dgm:t>
    </dgm:pt>
    <dgm:pt modelId="{F80CFD13-8A6E-4B63-9F05-60B999D28816}" type="parTrans" cxnId="{CB8ACE96-EBB2-4C95-B88D-09CA0BCE58BE}">
      <dgm:prSet/>
      <dgm:spPr/>
      <dgm:t>
        <a:bodyPr/>
        <a:lstStyle/>
        <a:p>
          <a:endParaRPr lang="en-US" sz="1200"/>
        </a:p>
      </dgm:t>
    </dgm:pt>
    <dgm:pt modelId="{4C925965-89EC-45A1-804B-F79961061FDE}" type="sibTrans" cxnId="{CB8ACE96-EBB2-4C95-B88D-09CA0BCE58BE}">
      <dgm:prSet/>
      <dgm:spPr/>
      <dgm:t>
        <a:bodyPr/>
        <a:lstStyle/>
        <a:p>
          <a:endParaRPr lang="en-US" sz="1200"/>
        </a:p>
      </dgm:t>
    </dgm:pt>
    <dgm:pt modelId="{B7535463-A56F-44FF-8CB5-201BFDCADA1C}">
      <dgm:prSet custT="1"/>
      <dgm:spPr/>
      <dgm:t>
        <a:bodyPr/>
        <a:lstStyle/>
        <a:p>
          <a:r>
            <a:rPr lang="tr-TR" sz="2000" b="1" dirty="0" smtClean="0"/>
            <a:t>Project </a:t>
          </a:r>
          <a:r>
            <a:rPr lang="en-US" sz="2000" b="1" dirty="0" smtClean="0"/>
            <a:t>Duration: </a:t>
          </a:r>
          <a:r>
            <a:rPr lang="tr-TR" sz="2000" b="1" dirty="0" smtClean="0"/>
            <a:t>36 </a:t>
          </a:r>
          <a:r>
            <a:rPr lang="en-US" sz="2000" b="1" dirty="0" smtClean="0"/>
            <a:t>month</a:t>
          </a:r>
          <a:r>
            <a:rPr lang="tr-TR" sz="2000" b="1" dirty="0" smtClean="0"/>
            <a:t>s</a:t>
          </a:r>
          <a:endParaRPr lang="en-US" sz="2000" b="1" dirty="0" smtClean="0"/>
        </a:p>
      </dgm:t>
    </dgm:pt>
    <dgm:pt modelId="{EE5E4710-7042-4884-A697-09DCB4315E6E}" type="parTrans" cxnId="{EB195DF4-278B-4DBE-AD5B-917E7668B09A}">
      <dgm:prSet/>
      <dgm:spPr/>
      <dgm:t>
        <a:bodyPr/>
        <a:lstStyle/>
        <a:p>
          <a:endParaRPr lang="en-US" sz="1200"/>
        </a:p>
      </dgm:t>
    </dgm:pt>
    <dgm:pt modelId="{E561BA62-BD3D-41D2-9D64-925DC07A26FD}" type="sibTrans" cxnId="{EB195DF4-278B-4DBE-AD5B-917E7668B09A}">
      <dgm:prSet/>
      <dgm:spPr/>
      <dgm:t>
        <a:bodyPr/>
        <a:lstStyle/>
        <a:p>
          <a:endParaRPr lang="en-US" sz="1200"/>
        </a:p>
      </dgm:t>
    </dgm:pt>
    <dgm:pt modelId="{FB4D4D2F-D7AC-455C-A37D-54718019F2C5}">
      <dgm:prSet custT="1"/>
      <dgm:spPr/>
      <dgm:t>
        <a:bodyPr/>
        <a:lstStyle/>
        <a:p>
          <a:r>
            <a:rPr lang="en-US" sz="2000" b="1" noProof="0" dirty="0" smtClean="0"/>
            <a:t>Planned</a:t>
          </a:r>
          <a:r>
            <a:rPr lang="tr-TR" sz="2000" b="1" dirty="0" smtClean="0"/>
            <a:t> </a:t>
          </a:r>
          <a:r>
            <a:rPr lang="en-US" sz="2000" b="1" dirty="0" smtClean="0"/>
            <a:t>Budget:</a:t>
          </a:r>
          <a:r>
            <a:rPr lang="tr-TR" sz="2000" b="1" dirty="0" smtClean="0"/>
            <a:t> </a:t>
          </a:r>
          <a:r>
            <a:rPr lang="en-US" sz="2000" b="1" i="0" dirty="0" smtClean="0"/>
            <a:t>5,543</a:t>
          </a:r>
          <a:r>
            <a:rPr lang="tr-TR" sz="2000" b="1" i="0" dirty="0" smtClean="0"/>
            <a:t>,000 Euro</a:t>
          </a:r>
          <a:endParaRPr lang="en-US" sz="2000" b="1" dirty="0" smtClean="0"/>
        </a:p>
      </dgm:t>
    </dgm:pt>
    <dgm:pt modelId="{4C63167C-F507-44E7-9AF9-7C9030C5E724}" type="parTrans" cxnId="{0AF4CE51-F0E3-47C5-B783-4F969212F5CC}">
      <dgm:prSet/>
      <dgm:spPr/>
      <dgm:t>
        <a:bodyPr/>
        <a:lstStyle/>
        <a:p>
          <a:endParaRPr lang="en-US" sz="1200"/>
        </a:p>
      </dgm:t>
    </dgm:pt>
    <dgm:pt modelId="{5C18719D-329F-489E-ADF2-E0193855254F}" type="sibTrans" cxnId="{0AF4CE51-F0E3-47C5-B783-4F969212F5CC}">
      <dgm:prSet/>
      <dgm:spPr/>
      <dgm:t>
        <a:bodyPr/>
        <a:lstStyle/>
        <a:p>
          <a:endParaRPr lang="en-US" sz="1200"/>
        </a:p>
      </dgm:t>
    </dgm:pt>
    <dgm:pt modelId="{37B78F11-1B40-4B80-B036-2632F5AB10D5}">
      <dgm:prSet custT="1"/>
      <dgm:spPr/>
      <dgm:t>
        <a:bodyPr/>
        <a:lstStyle/>
        <a:p>
          <a:r>
            <a:rPr lang="en-US" sz="2000" b="1" dirty="0" smtClean="0"/>
            <a:t>Start and Finish Date: </a:t>
          </a:r>
          <a:r>
            <a:rPr lang="en-US" sz="2000" b="1" i="0" dirty="0" smtClean="0"/>
            <a:t>01 Oct 2014</a:t>
          </a:r>
          <a:r>
            <a:rPr lang="tr-TR" sz="2000" b="1" i="0" dirty="0" smtClean="0"/>
            <a:t> </a:t>
          </a:r>
          <a:r>
            <a:rPr lang="en-US" sz="2000" b="1" dirty="0" smtClean="0"/>
            <a:t>– </a:t>
          </a:r>
          <a:r>
            <a:rPr lang="en-US" sz="2000" b="1" i="0" dirty="0" smtClean="0"/>
            <a:t>30 Sep 2017</a:t>
          </a:r>
          <a:endParaRPr lang="en-US" sz="2000" b="1" dirty="0" smtClean="0"/>
        </a:p>
      </dgm:t>
    </dgm:pt>
    <dgm:pt modelId="{62B577B9-7A27-424C-8344-FF54E4B19694}" type="parTrans" cxnId="{8536D27E-49CC-4ACC-8C6D-7EA83F6EB14F}">
      <dgm:prSet/>
      <dgm:spPr/>
      <dgm:t>
        <a:bodyPr/>
        <a:lstStyle/>
        <a:p>
          <a:endParaRPr lang="en-US" sz="1200"/>
        </a:p>
      </dgm:t>
    </dgm:pt>
    <dgm:pt modelId="{DB476178-8D65-47D8-A247-B2DF0BC88B38}" type="sibTrans" cxnId="{8536D27E-49CC-4ACC-8C6D-7EA83F6EB14F}">
      <dgm:prSet/>
      <dgm:spPr/>
      <dgm:t>
        <a:bodyPr/>
        <a:lstStyle/>
        <a:p>
          <a:endParaRPr lang="en-US" sz="1200"/>
        </a:p>
      </dgm:t>
    </dgm:pt>
    <dgm:pt modelId="{ECAC6464-56C1-40DC-9251-0E93636E6FDA}">
      <dgm:prSet custT="1"/>
      <dgm:spPr/>
      <dgm:t>
        <a:bodyPr/>
        <a:lstStyle/>
        <a:p>
          <a:r>
            <a:rPr lang="en-US" sz="2000" b="1" noProof="0" dirty="0" smtClean="0"/>
            <a:t>Open-Source</a:t>
          </a:r>
          <a:r>
            <a:rPr lang="tr-TR" sz="2000" b="1" noProof="0" dirty="0" smtClean="0"/>
            <a:t> </a:t>
          </a:r>
          <a:r>
            <a:rPr lang="en-US" sz="2000" b="1" noProof="0" dirty="0" smtClean="0"/>
            <a:t>Software</a:t>
          </a:r>
          <a:r>
            <a:rPr lang="tr-TR" sz="2000" b="1" noProof="0" dirty="0" smtClean="0"/>
            <a:t> Platform to be submitted to Eclipse Foundation</a:t>
          </a:r>
          <a:endParaRPr lang="en-US" sz="2000" b="1" noProof="0" dirty="0"/>
        </a:p>
      </dgm:t>
    </dgm:pt>
    <dgm:pt modelId="{B90460D0-9A58-4857-B8E1-0E513E3610ED}" type="parTrans" cxnId="{60BC6339-5C06-4085-BF3B-5E151CD6803F}">
      <dgm:prSet/>
      <dgm:spPr/>
      <dgm:t>
        <a:bodyPr/>
        <a:lstStyle/>
        <a:p>
          <a:endParaRPr lang="en-US" sz="1200"/>
        </a:p>
      </dgm:t>
    </dgm:pt>
    <dgm:pt modelId="{44BC1CC3-B2DE-4E16-B1C0-813A96D46484}" type="sibTrans" cxnId="{60BC6339-5C06-4085-BF3B-5E151CD6803F}">
      <dgm:prSet/>
      <dgm:spPr/>
      <dgm:t>
        <a:bodyPr/>
        <a:lstStyle/>
        <a:p>
          <a:endParaRPr lang="en-US" sz="1200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5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  <dgm:t>
        <a:bodyPr/>
        <a:lstStyle/>
        <a:p>
          <a:endParaRPr lang="en-US"/>
        </a:p>
      </dgm:t>
    </dgm:pt>
    <dgm:pt modelId="{0CC9D516-AF50-449F-94BB-47477852AD53}" type="pres">
      <dgm:prSet presAssocID="{571CC073-B4EA-454E-8A5E-FC001A76EABC}" presName="extraNode" presStyleLbl="node1" presStyleIdx="0" presStyleCnt="5"/>
      <dgm:spPr/>
    </dgm:pt>
    <dgm:pt modelId="{44A52C95-0F8F-4D9A-AFA3-B197DFE13F6B}" type="pres">
      <dgm:prSet presAssocID="{571CC073-B4EA-454E-8A5E-FC001A76EABC}" presName="dstNode" presStyleLbl="node1" presStyleIdx="0" presStyleCnt="5"/>
      <dgm:spPr/>
    </dgm:pt>
    <dgm:pt modelId="{623A0F07-E034-4062-A940-9809D659D640}" type="pres">
      <dgm:prSet presAssocID="{793EDE10-5CF1-46D9-BAF8-65924FEB405E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5DD54C-BEE8-44C4-8F0D-E8659F88F976}" type="pres">
      <dgm:prSet presAssocID="{793EDE10-5CF1-46D9-BAF8-65924FEB405E}" presName="accent_1" presStyleCnt="0"/>
      <dgm:spPr/>
    </dgm:pt>
    <dgm:pt modelId="{47DD8210-5628-4679-9FA7-1B1563160569}" type="pres">
      <dgm:prSet presAssocID="{793EDE10-5CF1-46D9-BAF8-65924FEB405E}" presName="accentRepeatNode" presStyleLbl="solidFgAcc1" presStyleIdx="0" presStyleCnt="5"/>
      <dgm:spPr/>
    </dgm:pt>
    <dgm:pt modelId="{AFF7D09E-5404-4ECE-AC3C-59FA44FE4C04}" type="pres">
      <dgm:prSet presAssocID="{B7535463-A56F-44FF-8CB5-201BFDCADA1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C3640A-F629-43A2-9CFA-44EB95244037}" type="pres">
      <dgm:prSet presAssocID="{B7535463-A56F-44FF-8CB5-201BFDCADA1C}" presName="accent_2" presStyleCnt="0"/>
      <dgm:spPr/>
    </dgm:pt>
    <dgm:pt modelId="{62FF596E-3DC2-41AB-A286-73700C7462E6}" type="pres">
      <dgm:prSet presAssocID="{B7535463-A56F-44FF-8CB5-201BFDCADA1C}" presName="accentRepeatNode" presStyleLbl="solidFgAcc1" presStyleIdx="1" presStyleCnt="5"/>
      <dgm:spPr/>
    </dgm:pt>
    <dgm:pt modelId="{D5C5F8E0-EDFB-473A-8910-273A818F572B}" type="pres">
      <dgm:prSet presAssocID="{FB4D4D2F-D7AC-455C-A37D-54718019F2C5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90C89B-DE3D-4B25-A178-12487841437D}" type="pres">
      <dgm:prSet presAssocID="{FB4D4D2F-D7AC-455C-A37D-54718019F2C5}" presName="accent_3" presStyleCnt="0"/>
      <dgm:spPr/>
    </dgm:pt>
    <dgm:pt modelId="{BBA824C2-C2F0-4C8C-8C9D-CD98F578FF82}" type="pres">
      <dgm:prSet presAssocID="{FB4D4D2F-D7AC-455C-A37D-54718019F2C5}" presName="accentRepeatNode" presStyleLbl="solidFgAcc1" presStyleIdx="2" presStyleCnt="5"/>
      <dgm:spPr/>
    </dgm:pt>
    <dgm:pt modelId="{2DF6772C-C3CF-4AC1-9BA4-525A2B035D2C}" type="pres">
      <dgm:prSet presAssocID="{37B78F11-1B40-4B80-B036-2632F5AB10D5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36BD25-049F-4EA6-8F12-52B53CD2B54F}" type="pres">
      <dgm:prSet presAssocID="{37B78F11-1B40-4B80-B036-2632F5AB10D5}" presName="accent_4" presStyleCnt="0"/>
      <dgm:spPr/>
    </dgm:pt>
    <dgm:pt modelId="{BCC0CC63-F434-48EB-80DC-BB17B738BA30}" type="pres">
      <dgm:prSet presAssocID="{37B78F11-1B40-4B80-B036-2632F5AB10D5}" presName="accentRepeatNode" presStyleLbl="solidFgAcc1" presStyleIdx="3" presStyleCnt="5"/>
      <dgm:spPr/>
    </dgm:pt>
    <dgm:pt modelId="{F0C0F07C-71F4-4ED2-AF83-F522BB0207BB}" type="pres">
      <dgm:prSet presAssocID="{ECAC6464-56C1-40DC-9251-0E93636E6FDA}" presName="text_5" presStyleLbl="node1" presStyleIdx="4" presStyleCnt="5" custLinFactNeighborX="-345" custLinFactNeighborY="-8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809CF9-4BC0-4FA1-9114-A36220277755}" type="pres">
      <dgm:prSet presAssocID="{ECAC6464-56C1-40DC-9251-0E93636E6FDA}" presName="accent_5" presStyleCnt="0"/>
      <dgm:spPr/>
    </dgm:pt>
    <dgm:pt modelId="{E3881355-043C-4419-AEB7-379EADAB5E21}" type="pres">
      <dgm:prSet presAssocID="{ECAC6464-56C1-40DC-9251-0E93636E6FDA}" presName="accentRepeatNode" presStyleLbl="solidFgAcc1" presStyleIdx="4" presStyleCnt="5"/>
      <dgm:spPr/>
    </dgm:pt>
  </dgm:ptLst>
  <dgm:cxnLst>
    <dgm:cxn modelId="{18C3B724-7AD0-4DD7-9A45-454661D5C4A4}" type="presOf" srcId="{ECAC6464-56C1-40DC-9251-0E93636E6FDA}" destId="{F0C0F07C-71F4-4ED2-AF83-F522BB0207BB}" srcOrd="0" destOrd="0" presId="urn:microsoft.com/office/officeart/2008/layout/VerticalCurvedList"/>
    <dgm:cxn modelId="{60629F88-1A0C-41A3-9187-5705AC85EF6B}" type="presOf" srcId="{793EDE10-5CF1-46D9-BAF8-65924FEB405E}" destId="{623A0F07-E034-4062-A940-9809D659D640}" srcOrd="0" destOrd="0" presId="urn:microsoft.com/office/officeart/2008/layout/VerticalCurvedList"/>
    <dgm:cxn modelId="{E76DFE4C-88B4-4779-B1DD-AF66083324B5}" type="presOf" srcId="{37B78F11-1B40-4B80-B036-2632F5AB10D5}" destId="{2DF6772C-C3CF-4AC1-9BA4-525A2B035D2C}" srcOrd="0" destOrd="0" presId="urn:microsoft.com/office/officeart/2008/layout/VerticalCurvedList"/>
    <dgm:cxn modelId="{0AF4CE51-F0E3-47C5-B783-4F969212F5CC}" srcId="{571CC073-B4EA-454E-8A5E-FC001A76EABC}" destId="{FB4D4D2F-D7AC-455C-A37D-54718019F2C5}" srcOrd="2" destOrd="0" parTransId="{4C63167C-F507-44E7-9AF9-7C9030C5E724}" sibTransId="{5C18719D-329F-489E-ADF2-E0193855254F}"/>
    <dgm:cxn modelId="{6056893B-BAD0-453A-BCD3-A44E3D4B7EA7}" type="presOf" srcId="{B7535463-A56F-44FF-8CB5-201BFDCADA1C}" destId="{AFF7D09E-5404-4ECE-AC3C-59FA44FE4C04}" srcOrd="0" destOrd="0" presId="urn:microsoft.com/office/officeart/2008/layout/VerticalCurvedList"/>
    <dgm:cxn modelId="{B209E68A-AA58-4D41-A933-89EB3144F82B}" type="presOf" srcId="{FB4D4D2F-D7AC-455C-A37D-54718019F2C5}" destId="{D5C5F8E0-EDFB-473A-8910-273A818F572B}" srcOrd="0" destOrd="0" presId="urn:microsoft.com/office/officeart/2008/layout/VerticalCurvedList"/>
    <dgm:cxn modelId="{60BC6339-5C06-4085-BF3B-5E151CD6803F}" srcId="{571CC073-B4EA-454E-8A5E-FC001A76EABC}" destId="{ECAC6464-56C1-40DC-9251-0E93636E6FDA}" srcOrd="4" destOrd="0" parTransId="{B90460D0-9A58-4857-B8E1-0E513E3610ED}" sibTransId="{44BC1CC3-B2DE-4E16-B1C0-813A96D46484}"/>
    <dgm:cxn modelId="{8536D27E-49CC-4ACC-8C6D-7EA83F6EB14F}" srcId="{571CC073-B4EA-454E-8A5E-FC001A76EABC}" destId="{37B78F11-1B40-4B80-B036-2632F5AB10D5}" srcOrd="3" destOrd="0" parTransId="{62B577B9-7A27-424C-8344-FF54E4B19694}" sibTransId="{DB476178-8D65-47D8-A247-B2DF0BC88B38}"/>
    <dgm:cxn modelId="{F3CB2FBD-FFDF-4B8F-8EAB-E02E8CE58FED}" type="presOf" srcId="{4C925965-89EC-45A1-804B-F79961061FDE}" destId="{84E162AD-861D-4555-B043-F79679CCDBDA}" srcOrd="0" destOrd="0" presId="urn:microsoft.com/office/officeart/2008/layout/VerticalCurvedList"/>
    <dgm:cxn modelId="{3D4B7B82-BB00-408D-8F9F-40A7FFDC241C}" type="presOf" srcId="{571CC073-B4EA-454E-8A5E-FC001A76EABC}" destId="{C1F95457-0E13-4C00-AF3F-5279185B3005}" srcOrd="0" destOrd="0" presId="urn:microsoft.com/office/officeart/2008/layout/VerticalCurvedList"/>
    <dgm:cxn modelId="{EB195DF4-278B-4DBE-AD5B-917E7668B09A}" srcId="{571CC073-B4EA-454E-8A5E-FC001A76EABC}" destId="{B7535463-A56F-44FF-8CB5-201BFDCADA1C}" srcOrd="1" destOrd="0" parTransId="{EE5E4710-7042-4884-A697-09DCB4315E6E}" sibTransId="{E561BA62-BD3D-41D2-9D64-925DC07A26FD}"/>
    <dgm:cxn modelId="{CB8ACE96-EBB2-4C95-B88D-09CA0BCE58BE}" srcId="{571CC073-B4EA-454E-8A5E-FC001A76EABC}" destId="{793EDE10-5CF1-46D9-BAF8-65924FEB405E}" srcOrd="0" destOrd="0" parTransId="{F80CFD13-8A6E-4B63-9F05-60B999D28816}" sibTransId="{4C925965-89EC-45A1-804B-F79961061FDE}"/>
    <dgm:cxn modelId="{46077164-5E4C-45D0-8CA9-5BA67F614984}" type="presParOf" srcId="{C1F95457-0E13-4C00-AF3F-5279185B3005}" destId="{4208A881-E163-4E2D-843D-3E50A7960126}" srcOrd="0" destOrd="0" presId="urn:microsoft.com/office/officeart/2008/layout/VerticalCurvedList"/>
    <dgm:cxn modelId="{90CA7E1F-82BB-45C3-B38A-C911D48047B3}" type="presParOf" srcId="{4208A881-E163-4E2D-843D-3E50A7960126}" destId="{18DFAB4C-927C-4D8E-B963-160FBB72A981}" srcOrd="0" destOrd="0" presId="urn:microsoft.com/office/officeart/2008/layout/VerticalCurvedList"/>
    <dgm:cxn modelId="{99A88ADC-9360-4D05-9D13-5DE117B3EDD3}" type="presParOf" srcId="{18DFAB4C-927C-4D8E-B963-160FBB72A981}" destId="{D7A136A3-59C3-4E7B-B46A-5EBCE8A4078B}" srcOrd="0" destOrd="0" presId="urn:microsoft.com/office/officeart/2008/layout/VerticalCurvedList"/>
    <dgm:cxn modelId="{054F42A1-CE6B-4926-BA92-C8334E985AD6}" type="presParOf" srcId="{18DFAB4C-927C-4D8E-B963-160FBB72A981}" destId="{84E162AD-861D-4555-B043-F79679CCDBDA}" srcOrd="1" destOrd="0" presId="urn:microsoft.com/office/officeart/2008/layout/VerticalCurvedList"/>
    <dgm:cxn modelId="{33CE5130-1308-4E0A-AAC6-2A7B335BD630}" type="presParOf" srcId="{18DFAB4C-927C-4D8E-B963-160FBB72A981}" destId="{0CC9D516-AF50-449F-94BB-47477852AD53}" srcOrd="2" destOrd="0" presId="urn:microsoft.com/office/officeart/2008/layout/VerticalCurvedList"/>
    <dgm:cxn modelId="{EE5D4F00-45E3-4545-A0C0-779DE5FB7171}" type="presParOf" srcId="{18DFAB4C-927C-4D8E-B963-160FBB72A981}" destId="{44A52C95-0F8F-4D9A-AFA3-B197DFE13F6B}" srcOrd="3" destOrd="0" presId="urn:microsoft.com/office/officeart/2008/layout/VerticalCurvedList"/>
    <dgm:cxn modelId="{B14C5D7B-9FE9-413D-87B0-0A28C8471381}" type="presParOf" srcId="{4208A881-E163-4E2D-843D-3E50A7960126}" destId="{623A0F07-E034-4062-A940-9809D659D640}" srcOrd="1" destOrd="0" presId="urn:microsoft.com/office/officeart/2008/layout/VerticalCurvedList"/>
    <dgm:cxn modelId="{03B7BC58-E78D-4662-AE33-C860FA913070}" type="presParOf" srcId="{4208A881-E163-4E2D-843D-3E50A7960126}" destId="{F35DD54C-BEE8-44C4-8F0D-E8659F88F976}" srcOrd="2" destOrd="0" presId="urn:microsoft.com/office/officeart/2008/layout/VerticalCurvedList"/>
    <dgm:cxn modelId="{DAA4157D-9548-4E98-86BF-A8D1C8A15B4E}" type="presParOf" srcId="{F35DD54C-BEE8-44C4-8F0D-E8659F88F976}" destId="{47DD8210-5628-4679-9FA7-1B1563160569}" srcOrd="0" destOrd="0" presId="urn:microsoft.com/office/officeart/2008/layout/VerticalCurvedList"/>
    <dgm:cxn modelId="{BF487452-4F4C-46B7-8E0C-AF3E06341C88}" type="presParOf" srcId="{4208A881-E163-4E2D-843D-3E50A7960126}" destId="{AFF7D09E-5404-4ECE-AC3C-59FA44FE4C04}" srcOrd="3" destOrd="0" presId="urn:microsoft.com/office/officeart/2008/layout/VerticalCurvedList"/>
    <dgm:cxn modelId="{EB0A6CAE-6E68-45AF-9F1D-ABB1E8E9B9A8}" type="presParOf" srcId="{4208A881-E163-4E2D-843D-3E50A7960126}" destId="{D0C3640A-F629-43A2-9CFA-44EB95244037}" srcOrd="4" destOrd="0" presId="urn:microsoft.com/office/officeart/2008/layout/VerticalCurvedList"/>
    <dgm:cxn modelId="{A047F5E0-F99D-4F64-BC8A-06B59B80FADA}" type="presParOf" srcId="{D0C3640A-F629-43A2-9CFA-44EB95244037}" destId="{62FF596E-3DC2-41AB-A286-73700C7462E6}" srcOrd="0" destOrd="0" presId="urn:microsoft.com/office/officeart/2008/layout/VerticalCurvedList"/>
    <dgm:cxn modelId="{7EA1C19F-4A6E-42E3-A673-3B499A11B28B}" type="presParOf" srcId="{4208A881-E163-4E2D-843D-3E50A7960126}" destId="{D5C5F8E0-EDFB-473A-8910-273A818F572B}" srcOrd="5" destOrd="0" presId="urn:microsoft.com/office/officeart/2008/layout/VerticalCurvedList"/>
    <dgm:cxn modelId="{AC60A0C6-1DE2-45F2-9E60-EEB569CEE2AE}" type="presParOf" srcId="{4208A881-E163-4E2D-843D-3E50A7960126}" destId="{FA90C89B-DE3D-4B25-A178-12487841437D}" srcOrd="6" destOrd="0" presId="urn:microsoft.com/office/officeart/2008/layout/VerticalCurvedList"/>
    <dgm:cxn modelId="{EA7BA743-44C1-49CF-9156-1F66170A492C}" type="presParOf" srcId="{FA90C89B-DE3D-4B25-A178-12487841437D}" destId="{BBA824C2-C2F0-4C8C-8C9D-CD98F578FF82}" srcOrd="0" destOrd="0" presId="urn:microsoft.com/office/officeart/2008/layout/VerticalCurvedList"/>
    <dgm:cxn modelId="{C323CA8E-823B-4499-B0E3-4D6246E40F30}" type="presParOf" srcId="{4208A881-E163-4E2D-843D-3E50A7960126}" destId="{2DF6772C-C3CF-4AC1-9BA4-525A2B035D2C}" srcOrd="7" destOrd="0" presId="urn:microsoft.com/office/officeart/2008/layout/VerticalCurvedList"/>
    <dgm:cxn modelId="{46DDE4B5-5774-42CA-AD15-7D69952FB5DD}" type="presParOf" srcId="{4208A881-E163-4E2D-843D-3E50A7960126}" destId="{E136BD25-049F-4EA6-8F12-52B53CD2B54F}" srcOrd="8" destOrd="0" presId="urn:microsoft.com/office/officeart/2008/layout/VerticalCurvedList"/>
    <dgm:cxn modelId="{72B35E75-761C-4FCD-A314-BF255D799709}" type="presParOf" srcId="{E136BD25-049F-4EA6-8F12-52B53CD2B54F}" destId="{BCC0CC63-F434-48EB-80DC-BB17B738BA30}" srcOrd="0" destOrd="0" presId="urn:microsoft.com/office/officeart/2008/layout/VerticalCurvedList"/>
    <dgm:cxn modelId="{EC583C7F-03FB-45AC-A4B0-76FC5B7EBD31}" type="presParOf" srcId="{4208A881-E163-4E2D-843D-3E50A7960126}" destId="{F0C0F07C-71F4-4ED2-AF83-F522BB0207BB}" srcOrd="9" destOrd="0" presId="urn:microsoft.com/office/officeart/2008/layout/VerticalCurvedList"/>
    <dgm:cxn modelId="{15924609-2720-45B0-B03F-FB643F8F8481}" type="presParOf" srcId="{4208A881-E163-4E2D-843D-3E50A7960126}" destId="{3C809CF9-4BC0-4FA1-9114-A36220277755}" srcOrd="10" destOrd="0" presId="urn:microsoft.com/office/officeart/2008/layout/VerticalCurvedList"/>
    <dgm:cxn modelId="{DB1B9EEB-4AC7-4FCE-93A3-00BE9DA45EB7}" type="presParOf" srcId="{3C809CF9-4BC0-4FA1-9114-A36220277755}" destId="{E3881355-043C-4419-AEB7-379EADAB5E2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93EDE10-5CF1-46D9-BAF8-65924FEB405E}">
      <dgm:prSet custT="1"/>
      <dgm:spPr/>
      <dgm:t>
        <a:bodyPr/>
        <a:lstStyle/>
        <a:p>
          <a:r>
            <a:rPr lang="en-US" sz="2000" b="1" i="0" dirty="0" smtClean="0"/>
            <a:t>1.216.542,00 TL</a:t>
          </a:r>
          <a:r>
            <a:rPr lang="tr-TR" sz="2000" b="1" i="0" dirty="0" smtClean="0"/>
            <a:t> funded by TUBITAK 1509 Industrial R&amp;D Projects Grant</a:t>
          </a:r>
          <a:endParaRPr lang="en-US" sz="2000" b="1" noProof="0" dirty="0" smtClean="0"/>
        </a:p>
      </dgm:t>
    </dgm:pt>
    <dgm:pt modelId="{F80CFD13-8A6E-4B63-9F05-60B999D28816}" type="parTrans" cxnId="{CB8ACE96-EBB2-4C95-B88D-09CA0BCE58BE}">
      <dgm:prSet/>
      <dgm:spPr/>
      <dgm:t>
        <a:bodyPr/>
        <a:lstStyle/>
        <a:p>
          <a:endParaRPr lang="en-US" sz="1200"/>
        </a:p>
      </dgm:t>
    </dgm:pt>
    <dgm:pt modelId="{4C925965-89EC-45A1-804B-F79961061FDE}" type="sibTrans" cxnId="{CB8ACE96-EBB2-4C95-B88D-09CA0BCE58BE}">
      <dgm:prSet/>
      <dgm:spPr/>
      <dgm:t>
        <a:bodyPr/>
        <a:lstStyle/>
        <a:p>
          <a:endParaRPr lang="en-US" sz="1200"/>
        </a:p>
      </dgm:t>
    </dgm:pt>
    <dgm:pt modelId="{B7535463-A56F-44FF-8CB5-201BFDCADA1C}">
      <dgm:prSet custT="1"/>
      <dgm:spPr/>
      <dgm:t>
        <a:bodyPr/>
        <a:lstStyle/>
        <a:p>
          <a:r>
            <a:rPr lang="tr-TR" sz="2000" b="1" dirty="0" smtClean="0"/>
            <a:t>427.640,00 TL received from Industry Colloborations</a:t>
          </a:r>
          <a:endParaRPr lang="en-US" sz="2000" b="1" dirty="0" smtClean="0"/>
        </a:p>
      </dgm:t>
    </dgm:pt>
    <dgm:pt modelId="{EE5E4710-7042-4884-A697-09DCB4315E6E}" type="parTrans" cxnId="{EB195DF4-278B-4DBE-AD5B-917E7668B09A}">
      <dgm:prSet/>
      <dgm:spPr/>
      <dgm:t>
        <a:bodyPr/>
        <a:lstStyle/>
        <a:p>
          <a:endParaRPr lang="en-US" sz="1200"/>
        </a:p>
      </dgm:t>
    </dgm:pt>
    <dgm:pt modelId="{E561BA62-BD3D-41D2-9D64-925DC07A26FD}" type="sibTrans" cxnId="{EB195DF4-278B-4DBE-AD5B-917E7668B09A}">
      <dgm:prSet/>
      <dgm:spPr/>
      <dgm:t>
        <a:bodyPr/>
        <a:lstStyle/>
        <a:p>
          <a:endParaRPr lang="en-US" sz="1200"/>
        </a:p>
      </dgm:t>
    </dgm:pt>
    <dgm:pt modelId="{FB4D4D2F-D7AC-455C-A37D-54718019F2C5}">
      <dgm:prSet custT="1"/>
      <dgm:spPr/>
      <dgm:t>
        <a:bodyPr/>
        <a:lstStyle/>
        <a:p>
          <a:r>
            <a:rPr lang="tr-TR" sz="2000" b="1" dirty="0" smtClean="0"/>
            <a:t>Project and Technical Work Package Leadership	</a:t>
          </a:r>
          <a:endParaRPr lang="en-US" sz="2000" b="1" dirty="0" smtClean="0"/>
        </a:p>
      </dgm:t>
    </dgm:pt>
    <dgm:pt modelId="{4C63167C-F507-44E7-9AF9-7C9030C5E724}" type="parTrans" cxnId="{0AF4CE51-F0E3-47C5-B783-4F969212F5CC}">
      <dgm:prSet/>
      <dgm:spPr/>
      <dgm:t>
        <a:bodyPr/>
        <a:lstStyle/>
        <a:p>
          <a:endParaRPr lang="en-US" sz="1200"/>
        </a:p>
      </dgm:t>
    </dgm:pt>
    <dgm:pt modelId="{5C18719D-329F-489E-ADF2-E0193855254F}" type="sibTrans" cxnId="{0AF4CE51-F0E3-47C5-B783-4F969212F5CC}">
      <dgm:prSet/>
      <dgm:spPr/>
      <dgm:t>
        <a:bodyPr/>
        <a:lstStyle/>
        <a:p>
          <a:endParaRPr lang="en-US" sz="1200"/>
        </a:p>
      </dgm:t>
    </dgm:pt>
    <dgm:pt modelId="{37B78F11-1B40-4B80-B036-2632F5AB10D5}">
      <dgm:prSet custT="1"/>
      <dgm:spPr/>
      <dgm:t>
        <a:bodyPr/>
        <a:lstStyle/>
        <a:p>
          <a:r>
            <a:rPr lang="tr-TR" sz="2000" b="1" dirty="0" smtClean="0"/>
            <a:t>UNIT-AIRBUS, UNIT-Havelsan, UNIT-KoçSistem, UNIT-OBEO</a:t>
          </a:r>
          <a:endParaRPr lang="en-US" sz="2000" b="1" dirty="0" smtClean="0"/>
        </a:p>
      </dgm:t>
    </dgm:pt>
    <dgm:pt modelId="{62B577B9-7A27-424C-8344-FF54E4B19694}" type="parTrans" cxnId="{8536D27E-49CC-4ACC-8C6D-7EA83F6EB14F}">
      <dgm:prSet/>
      <dgm:spPr/>
      <dgm:t>
        <a:bodyPr/>
        <a:lstStyle/>
        <a:p>
          <a:endParaRPr lang="en-US" sz="1200"/>
        </a:p>
      </dgm:t>
    </dgm:pt>
    <dgm:pt modelId="{DB476178-8D65-47D8-A247-B2DF0BC88B38}" type="sibTrans" cxnId="{8536D27E-49CC-4ACC-8C6D-7EA83F6EB14F}">
      <dgm:prSet/>
      <dgm:spPr/>
      <dgm:t>
        <a:bodyPr/>
        <a:lstStyle/>
        <a:p>
          <a:endParaRPr lang="en-US" sz="1200"/>
        </a:p>
      </dgm:t>
    </dgm:pt>
    <dgm:pt modelId="{ECAC6464-56C1-40DC-9251-0E93636E6FDA}">
      <dgm:prSet custT="1"/>
      <dgm:spPr/>
      <dgm:t>
        <a:bodyPr/>
        <a:lstStyle/>
        <a:p>
          <a:r>
            <a:rPr lang="tr-TR" sz="2000" b="1" noProof="0" dirty="0" smtClean="0"/>
            <a:t>Negotiations with Ford</a:t>
          </a:r>
          <a:r>
            <a:rPr lang="tr-TR" sz="2000" b="1" baseline="0" noProof="0" dirty="0" smtClean="0"/>
            <a:t> Otasan, Arçelik and Aselsan continue</a:t>
          </a:r>
          <a:endParaRPr lang="en-US" sz="2000" b="1" noProof="0" dirty="0"/>
        </a:p>
      </dgm:t>
    </dgm:pt>
    <dgm:pt modelId="{B90460D0-9A58-4857-B8E1-0E513E3610ED}" type="parTrans" cxnId="{60BC6339-5C06-4085-BF3B-5E151CD6803F}">
      <dgm:prSet/>
      <dgm:spPr/>
      <dgm:t>
        <a:bodyPr/>
        <a:lstStyle/>
        <a:p>
          <a:endParaRPr lang="en-US" sz="1200"/>
        </a:p>
      </dgm:t>
    </dgm:pt>
    <dgm:pt modelId="{44BC1CC3-B2DE-4E16-B1C0-813A96D46484}" type="sibTrans" cxnId="{60BC6339-5C06-4085-BF3B-5E151CD6803F}">
      <dgm:prSet/>
      <dgm:spPr/>
      <dgm:t>
        <a:bodyPr/>
        <a:lstStyle/>
        <a:p>
          <a:endParaRPr lang="en-US" sz="1200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5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  <dgm:t>
        <a:bodyPr/>
        <a:lstStyle/>
        <a:p>
          <a:endParaRPr lang="en-US"/>
        </a:p>
      </dgm:t>
    </dgm:pt>
    <dgm:pt modelId="{0CC9D516-AF50-449F-94BB-47477852AD53}" type="pres">
      <dgm:prSet presAssocID="{571CC073-B4EA-454E-8A5E-FC001A76EABC}" presName="extraNode" presStyleLbl="node1" presStyleIdx="0" presStyleCnt="5"/>
      <dgm:spPr/>
    </dgm:pt>
    <dgm:pt modelId="{44A52C95-0F8F-4D9A-AFA3-B197DFE13F6B}" type="pres">
      <dgm:prSet presAssocID="{571CC073-B4EA-454E-8A5E-FC001A76EABC}" presName="dstNode" presStyleLbl="node1" presStyleIdx="0" presStyleCnt="5"/>
      <dgm:spPr/>
    </dgm:pt>
    <dgm:pt modelId="{623A0F07-E034-4062-A940-9809D659D640}" type="pres">
      <dgm:prSet presAssocID="{793EDE10-5CF1-46D9-BAF8-65924FEB405E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5DD54C-BEE8-44C4-8F0D-E8659F88F976}" type="pres">
      <dgm:prSet presAssocID="{793EDE10-5CF1-46D9-BAF8-65924FEB405E}" presName="accent_1" presStyleCnt="0"/>
      <dgm:spPr/>
    </dgm:pt>
    <dgm:pt modelId="{47DD8210-5628-4679-9FA7-1B1563160569}" type="pres">
      <dgm:prSet presAssocID="{793EDE10-5CF1-46D9-BAF8-65924FEB405E}" presName="accentRepeatNode" presStyleLbl="solidFgAcc1" presStyleIdx="0" presStyleCnt="5"/>
      <dgm:spPr/>
    </dgm:pt>
    <dgm:pt modelId="{AFF7D09E-5404-4ECE-AC3C-59FA44FE4C04}" type="pres">
      <dgm:prSet presAssocID="{B7535463-A56F-44FF-8CB5-201BFDCADA1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C3640A-F629-43A2-9CFA-44EB95244037}" type="pres">
      <dgm:prSet presAssocID="{B7535463-A56F-44FF-8CB5-201BFDCADA1C}" presName="accent_2" presStyleCnt="0"/>
      <dgm:spPr/>
    </dgm:pt>
    <dgm:pt modelId="{62FF596E-3DC2-41AB-A286-73700C7462E6}" type="pres">
      <dgm:prSet presAssocID="{B7535463-A56F-44FF-8CB5-201BFDCADA1C}" presName="accentRepeatNode" presStyleLbl="solidFgAcc1" presStyleIdx="1" presStyleCnt="5"/>
      <dgm:spPr/>
    </dgm:pt>
    <dgm:pt modelId="{D5C5F8E0-EDFB-473A-8910-273A818F572B}" type="pres">
      <dgm:prSet presAssocID="{FB4D4D2F-D7AC-455C-A37D-54718019F2C5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90C89B-DE3D-4B25-A178-12487841437D}" type="pres">
      <dgm:prSet presAssocID="{FB4D4D2F-D7AC-455C-A37D-54718019F2C5}" presName="accent_3" presStyleCnt="0"/>
      <dgm:spPr/>
    </dgm:pt>
    <dgm:pt modelId="{BBA824C2-C2F0-4C8C-8C9D-CD98F578FF82}" type="pres">
      <dgm:prSet presAssocID="{FB4D4D2F-D7AC-455C-A37D-54718019F2C5}" presName="accentRepeatNode" presStyleLbl="solidFgAcc1" presStyleIdx="2" presStyleCnt="5"/>
      <dgm:spPr/>
    </dgm:pt>
    <dgm:pt modelId="{2DF6772C-C3CF-4AC1-9BA4-525A2B035D2C}" type="pres">
      <dgm:prSet presAssocID="{37B78F11-1B40-4B80-B036-2632F5AB10D5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36BD25-049F-4EA6-8F12-52B53CD2B54F}" type="pres">
      <dgm:prSet presAssocID="{37B78F11-1B40-4B80-B036-2632F5AB10D5}" presName="accent_4" presStyleCnt="0"/>
      <dgm:spPr/>
    </dgm:pt>
    <dgm:pt modelId="{BCC0CC63-F434-48EB-80DC-BB17B738BA30}" type="pres">
      <dgm:prSet presAssocID="{37B78F11-1B40-4B80-B036-2632F5AB10D5}" presName="accentRepeatNode" presStyleLbl="solidFgAcc1" presStyleIdx="3" presStyleCnt="5"/>
      <dgm:spPr/>
    </dgm:pt>
    <dgm:pt modelId="{F0C0F07C-71F4-4ED2-AF83-F522BB0207BB}" type="pres">
      <dgm:prSet presAssocID="{ECAC6464-56C1-40DC-9251-0E93636E6FDA}" presName="text_5" presStyleLbl="node1" presStyleIdx="4" presStyleCnt="5" custLinFactNeighborX="-345" custLinFactNeighborY="-8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809CF9-4BC0-4FA1-9114-A36220277755}" type="pres">
      <dgm:prSet presAssocID="{ECAC6464-56C1-40DC-9251-0E93636E6FDA}" presName="accent_5" presStyleCnt="0"/>
      <dgm:spPr/>
    </dgm:pt>
    <dgm:pt modelId="{E3881355-043C-4419-AEB7-379EADAB5E21}" type="pres">
      <dgm:prSet presAssocID="{ECAC6464-56C1-40DC-9251-0E93636E6FDA}" presName="accentRepeatNode" presStyleLbl="solidFgAcc1" presStyleIdx="4" presStyleCnt="5"/>
      <dgm:spPr/>
    </dgm:pt>
  </dgm:ptLst>
  <dgm:cxnLst>
    <dgm:cxn modelId="{59B71642-FC40-4D2F-A108-580C7CF282FE}" type="presOf" srcId="{37B78F11-1B40-4B80-B036-2632F5AB10D5}" destId="{2DF6772C-C3CF-4AC1-9BA4-525A2B035D2C}" srcOrd="0" destOrd="0" presId="urn:microsoft.com/office/officeart/2008/layout/VerticalCurvedList"/>
    <dgm:cxn modelId="{46B7D9D8-68E7-4D6C-A9DF-4D73D1DD8B9B}" type="presOf" srcId="{571CC073-B4EA-454E-8A5E-FC001A76EABC}" destId="{C1F95457-0E13-4C00-AF3F-5279185B3005}" srcOrd="0" destOrd="0" presId="urn:microsoft.com/office/officeart/2008/layout/VerticalCurvedList"/>
    <dgm:cxn modelId="{60BC6339-5C06-4085-BF3B-5E151CD6803F}" srcId="{571CC073-B4EA-454E-8A5E-FC001A76EABC}" destId="{ECAC6464-56C1-40DC-9251-0E93636E6FDA}" srcOrd="4" destOrd="0" parTransId="{B90460D0-9A58-4857-B8E1-0E513E3610ED}" sibTransId="{44BC1CC3-B2DE-4E16-B1C0-813A96D46484}"/>
    <dgm:cxn modelId="{CF069B5E-013F-4840-83EA-AFD7E9D943E1}" type="presOf" srcId="{FB4D4D2F-D7AC-455C-A37D-54718019F2C5}" destId="{D5C5F8E0-EDFB-473A-8910-273A818F572B}" srcOrd="0" destOrd="0" presId="urn:microsoft.com/office/officeart/2008/layout/VerticalCurvedList"/>
    <dgm:cxn modelId="{A2AE9EF9-1FA9-4FC8-BF79-ABB1516AAF55}" type="presOf" srcId="{4C925965-89EC-45A1-804B-F79961061FDE}" destId="{84E162AD-861D-4555-B043-F79679CCDBDA}" srcOrd="0" destOrd="0" presId="urn:microsoft.com/office/officeart/2008/layout/VerticalCurvedList"/>
    <dgm:cxn modelId="{CB8ACE96-EBB2-4C95-B88D-09CA0BCE58BE}" srcId="{571CC073-B4EA-454E-8A5E-FC001A76EABC}" destId="{793EDE10-5CF1-46D9-BAF8-65924FEB405E}" srcOrd="0" destOrd="0" parTransId="{F80CFD13-8A6E-4B63-9F05-60B999D28816}" sibTransId="{4C925965-89EC-45A1-804B-F79961061FDE}"/>
    <dgm:cxn modelId="{3FF85BF2-B7C4-4C61-9D1F-69CE243342D4}" type="presOf" srcId="{ECAC6464-56C1-40DC-9251-0E93636E6FDA}" destId="{F0C0F07C-71F4-4ED2-AF83-F522BB0207BB}" srcOrd="0" destOrd="0" presId="urn:microsoft.com/office/officeart/2008/layout/VerticalCurvedList"/>
    <dgm:cxn modelId="{01BF6D33-5B17-4048-BDFF-D2537775C0A8}" type="presOf" srcId="{B7535463-A56F-44FF-8CB5-201BFDCADA1C}" destId="{AFF7D09E-5404-4ECE-AC3C-59FA44FE4C04}" srcOrd="0" destOrd="0" presId="urn:microsoft.com/office/officeart/2008/layout/VerticalCurvedList"/>
    <dgm:cxn modelId="{EB195DF4-278B-4DBE-AD5B-917E7668B09A}" srcId="{571CC073-B4EA-454E-8A5E-FC001A76EABC}" destId="{B7535463-A56F-44FF-8CB5-201BFDCADA1C}" srcOrd="1" destOrd="0" parTransId="{EE5E4710-7042-4884-A697-09DCB4315E6E}" sibTransId="{E561BA62-BD3D-41D2-9D64-925DC07A26FD}"/>
    <dgm:cxn modelId="{D42FC685-D23F-4387-B13D-728D896C05AB}" type="presOf" srcId="{793EDE10-5CF1-46D9-BAF8-65924FEB405E}" destId="{623A0F07-E034-4062-A940-9809D659D640}" srcOrd="0" destOrd="0" presId="urn:microsoft.com/office/officeart/2008/layout/VerticalCurvedList"/>
    <dgm:cxn modelId="{8536D27E-49CC-4ACC-8C6D-7EA83F6EB14F}" srcId="{571CC073-B4EA-454E-8A5E-FC001A76EABC}" destId="{37B78F11-1B40-4B80-B036-2632F5AB10D5}" srcOrd="3" destOrd="0" parTransId="{62B577B9-7A27-424C-8344-FF54E4B19694}" sibTransId="{DB476178-8D65-47D8-A247-B2DF0BC88B38}"/>
    <dgm:cxn modelId="{0AF4CE51-F0E3-47C5-B783-4F969212F5CC}" srcId="{571CC073-B4EA-454E-8A5E-FC001A76EABC}" destId="{FB4D4D2F-D7AC-455C-A37D-54718019F2C5}" srcOrd="2" destOrd="0" parTransId="{4C63167C-F507-44E7-9AF9-7C9030C5E724}" sibTransId="{5C18719D-329F-489E-ADF2-E0193855254F}"/>
    <dgm:cxn modelId="{62A477D2-AA51-4E96-813F-D727557A690D}" type="presParOf" srcId="{C1F95457-0E13-4C00-AF3F-5279185B3005}" destId="{4208A881-E163-4E2D-843D-3E50A7960126}" srcOrd="0" destOrd="0" presId="urn:microsoft.com/office/officeart/2008/layout/VerticalCurvedList"/>
    <dgm:cxn modelId="{05681964-41D0-44AC-AD5E-07CB658D1BB3}" type="presParOf" srcId="{4208A881-E163-4E2D-843D-3E50A7960126}" destId="{18DFAB4C-927C-4D8E-B963-160FBB72A981}" srcOrd="0" destOrd="0" presId="urn:microsoft.com/office/officeart/2008/layout/VerticalCurvedList"/>
    <dgm:cxn modelId="{514C4507-7256-4500-BA11-71B665D101AC}" type="presParOf" srcId="{18DFAB4C-927C-4D8E-B963-160FBB72A981}" destId="{D7A136A3-59C3-4E7B-B46A-5EBCE8A4078B}" srcOrd="0" destOrd="0" presId="urn:microsoft.com/office/officeart/2008/layout/VerticalCurvedList"/>
    <dgm:cxn modelId="{C9455F5E-5971-46D5-BA6E-D72406F6A77A}" type="presParOf" srcId="{18DFAB4C-927C-4D8E-B963-160FBB72A981}" destId="{84E162AD-861D-4555-B043-F79679CCDBDA}" srcOrd="1" destOrd="0" presId="urn:microsoft.com/office/officeart/2008/layout/VerticalCurvedList"/>
    <dgm:cxn modelId="{608903EC-9A27-4B04-BB4D-F4A0BE826189}" type="presParOf" srcId="{18DFAB4C-927C-4D8E-B963-160FBB72A981}" destId="{0CC9D516-AF50-449F-94BB-47477852AD53}" srcOrd="2" destOrd="0" presId="urn:microsoft.com/office/officeart/2008/layout/VerticalCurvedList"/>
    <dgm:cxn modelId="{9A451AB6-D30C-45CA-A04A-D51211271407}" type="presParOf" srcId="{18DFAB4C-927C-4D8E-B963-160FBB72A981}" destId="{44A52C95-0F8F-4D9A-AFA3-B197DFE13F6B}" srcOrd="3" destOrd="0" presId="urn:microsoft.com/office/officeart/2008/layout/VerticalCurvedList"/>
    <dgm:cxn modelId="{DEA6DA19-204E-484C-A52E-5A5583E1C9E2}" type="presParOf" srcId="{4208A881-E163-4E2D-843D-3E50A7960126}" destId="{623A0F07-E034-4062-A940-9809D659D640}" srcOrd="1" destOrd="0" presId="urn:microsoft.com/office/officeart/2008/layout/VerticalCurvedList"/>
    <dgm:cxn modelId="{71E719EB-5F6D-4EDA-A203-FBE6B8C4DB39}" type="presParOf" srcId="{4208A881-E163-4E2D-843D-3E50A7960126}" destId="{F35DD54C-BEE8-44C4-8F0D-E8659F88F976}" srcOrd="2" destOrd="0" presId="urn:microsoft.com/office/officeart/2008/layout/VerticalCurvedList"/>
    <dgm:cxn modelId="{41635A07-C64F-43D2-8CB1-1A85DD4E77FA}" type="presParOf" srcId="{F35DD54C-BEE8-44C4-8F0D-E8659F88F976}" destId="{47DD8210-5628-4679-9FA7-1B1563160569}" srcOrd="0" destOrd="0" presId="urn:microsoft.com/office/officeart/2008/layout/VerticalCurvedList"/>
    <dgm:cxn modelId="{D0BA3E7B-128A-4C35-A687-26251B0E722F}" type="presParOf" srcId="{4208A881-E163-4E2D-843D-3E50A7960126}" destId="{AFF7D09E-5404-4ECE-AC3C-59FA44FE4C04}" srcOrd="3" destOrd="0" presId="urn:microsoft.com/office/officeart/2008/layout/VerticalCurvedList"/>
    <dgm:cxn modelId="{FF4C4C1D-F6B9-4F5A-A44E-F51FF308B41A}" type="presParOf" srcId="{4208A881-E163-4E2D-843D-3E50A7960126}" destId="{D0C3640A-F629-43A2-9CFA-44EB95244037}" srcOrd="4" destOrd="0" presId="urn:microsoft.com/office/officeart/2008/layout/VerticalCurvedList"/>
    <dgm:cxn modelId="{2E22A7C5-6348-483A-99E5-5DD40AEA49C7}" type="presParOf" srcId="{D0C3640A-F629-43A2-9CFA-44EB95244037}" destId="{62FF596E-3DC2-41AB-A286-73700C7462E6}" srcOrd="0" destOrd="0" presId="urn:microsoft.com/office/officeart/2008/layout/VerticalCurvedList"/>
    <dgm:cxn modelId="{9D823099-08E0-443E-A159-9289A44BE462}" type="presParOf" srcId="{4208A881-E163-4E2D-843D-3E50A7960126}" destId="{D5C5F8E0-EDFB-473A-8910-273A818F572B}" srcOrd="5" destOrd="0" presId="urn:microsoft.com/office/officeart/2008/layout/VerticalCurvedList"/>
    <dgm:cxn modelId="{5964309F-458F-43C2-8084-C1F498C7C6A5}" type="presParOf" srcId="{4208A881-E163-4E2D-843D-3E50A7960126}" destId="{FA90C89B-DE3D-4B25-A178-12487841437D}" srcOrd="6" destOrd="0" presId="urn:microsoft.com/office/officeart/2008/layout/VerticalCurvedList"/>
    <dgm:cxn modelId="{6215A1BF-5A11-41FE-A283-55648160C9A2}" type="presParOf" srcId="{FA90C89B-DE3D-4B25-A178-12487841437D}" destId="{BBA824C2-C2F0-4C8C-8C9D-CD98F578FF82}" srcOrd="0" destOrd="0" presId="urn:microsoft.com/office/officeart/2008/layout/VerticalCurvedList"/>
    <dgm:cxn modelId="{CAF651CB-1161-43C4-A2B4-45C0901EF751}" type="presParOf" srcId="{4208A881-E163-4E2D-843D-3E50A7960126}" destId="{2DF6772C-C3CF-4AC1-9BA4-525A2B035D2C}" srcOrd="7" destOrd="0" presId="urn:microsoft.com/office/officeart/2008/layout/VerticalCurvedList"/>
    <dgm:cxn modelId="{84454D2F-623E-4238-BF13-63F1694CF12D}" type="presParOf" srcId="{4208A881-E163-4E2D-843D-3E50A7960126}" destId="{E136BD25-049F-4EA6-8F12-52B53CD2B54F}" srcOrd="8" destOrd="0" presId="urn:microsoft.com/office/officeart/2008/layout/VerticalCurvedList"/>
    <dgm:cxn modelId="{3F3D5DEA-B6AA-4DB1-9F1C-54637C5768D4}" type="presParOf" srcId="{E136BD25-049F-4EA6-8F12-52B53CD2B54F}" destId="{BCC0CC63-F434-48EB-80DC-BB17B738BA30}" srcOrd="0" destOrd="0" presId="urn:microsoft.com/office/officeart/2008/layout/VerticalCurvedList"/>
    <dgm:cxn modelId="{9AE8E2B9-D9D8-4BC2-ADC0-E573129B1B6E}" type="presParOf" srcId="{4208A881-E163-4E2D-843D-3E50A7960126}" destId="{F0C0F07C-71F4-4ED2-AF83-F522BB0207BB}" srcOrd="9" destOrd="0" presId="urn:microsoft.com/office/officeart/2008/layout/VerticalCurvedList"/>
    <dgm:cxn modelId="{0239F466-BF73-421A-9654-3393D04BC386}" type="presParOf" srcId="{4208A881-E163-4E2D-843D-3E50A7960126}" destId="{3C809CF9-4BC0-4FA1-9114-A36220277755}" srcOrd="10" destOrd="0" presId="urn:microsoft.com/office/officeart/2008/layout/VerticalCurvedList"/>
    <dgm:cxn modelId="{A85E3160-B5AC-4D26-A42F-4FB8C0FACA73}" type="presParOf" srcId="{3C809CF9-4BC0-4FA1-9114-A36220277755}" destId="{E3881355-043C-4419-AEB7-379EADAB5E2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BD7ADF-6891-4EC5-87D2-DAC7E3ADA28E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DEE8FD8-5A94-4F2C-BA43-F8E0A144D9E1}">
      <dgm:prSet phldrT="[Text]" custT="1"/>
      <dgm:spPr/>
      <dgm:t>
        <a:bodyPr/>
        <a:lstStyle/>
        <a:p>
          <a:r>
            <a:rPr lang="en-US" sz="1800" b="1" dirty="0" smtClean="0"/>
            <a:t>Prof.                       Hans Vangheluwe</a:t>
          </a:r>
          <a:endParaRPr lang="en-US" sz="1800" b="1" dirty="0"/>
        </a:p>
      </dgm:t>
    </dgm:pt>
    <dgm:pt modelId="{1345F2B0-7266-4A2F-925C-87E780E3DC2F}" type="parTrans" cxnId="{F9D395A9-33C8-4273-8EC9-47385006F71F}">
      <dgm:prSet/>
      <dgm:spPr/>
      <dgm:t>
        <a:bodyPr/>
        <a:lstStyle/>
        <a:p>
          <a:endParaRPr lang="en-US"/>
        </a:p>
      </dgm:t>
    </dgm:pt>
    <dgm:pt modelId="{113DE6B3-18B3-4459-8719-C93667CBA7D2}" type="sibTrans" cxnId="{F9D395A9-33C8-4273-8EC9-47385006F71F}">
      <dgm:prSet/>
      <dgm:spPr/>
      <dgm:t>
        <a:bodyPr/>
        <a:lstStyle/>
        <a:p>
          <a:endParaRPr lang="en-US"/>
        </a:p>
      </dgm:t>
    </dgm:pt>
    <dgm:pt modelId="{70CD8A63-D4E5-44B2-A016-3845CA064653}">
      <dgm:prSet phldrT="[Text]" custT="1"/>
      <dgm:spPr/>
      <dgm:t>
        <a:bodyPr/>
        <a:lstStyle/>
        <a:p>
          <a:r>
            <a:rPr lang="tr-TR" sz="1800" b="1" dirty="0" smtClean="0"/>
            <a:t>Prof.             </a:t>
          </a:r>
          <a:r>
            <a:rPr lang="en-US" sz="1800" b="1" dirty="0" err="1" smtClean="0"/>
            <a:t>Geylani</a:t>
          </a:r>
          <a:r>
            <a:rPr lang="en-US" sz="1800" b="1" dirty="0" smtClean="0"/>
            <a:t> Kardaş</a:t>
          </a:r>
          <a:endParaRPr lang="en-US" sz="1800" b="1" dirty="0"/>
        </a:p>
      </dgm:t>
    </dgm:pt>
    <dgm:pt modelId="{3F4C9F82-9E0E-48BA-A416-6C5A9FFD3CB0}" type="parTrans" cxnId="{026872E5-9222-4567-8F70-D3D6B2758C84}">
      <dgm:prSet/>
      <dgm:spPr/>
      <dgm:t>
        <a:bodyPr/>
        <a:lstStyle/>
        <a:p>
          <a:endParaRPr lang="en-US"/>
        </a:p>
      </dgm:t>
    </dgm:pt>
    <dgm:pt modelId="{A045D55F-9308-4B9E-A07F-0FF83381087A}" type="sibTrans" cxnId="{026872E5-9222-4567-8F70-D3D6B2758C84}">
      <dgm:prSet/>
      <dgm:spPr/>
      <dgm:t>
        <a:bodyPr/>
        <a:lstStyle/>
        <a:p>
          <a:endParaRPr lang="en-US"/>
        </a:p>
      </dgm:t>
    </dgm:pt>
    <dgm:pt modelId="{7DD15F3C-9F4B-4F2F-A634-DD98C9E483A9}">
      <dgm:prSet phldrT="[Text]" custT="1"/>
      <dgm:spPr/>
      <dgm:t>
        <a:bodyPr/>
        <a:lstStyle/>
        <a:p>
          <a:r>
            <a:rPr lang="tr-TR" sz="1800" b="1" dirty="0" smtClean="0"/>
            <a:t>Dr.</a:t>
          </a:r>
          <a:r>
            <a:rPr lang="en-US" sz="1800" b="1" dirty="0" smtClean="0"/>
            <a:t> </a:t>
          </a:r>
          <a:r>
            <a:rPr lang="tr-TR" sz="1800" b="1" dirty="0" smtClean="0"/>
            <a:t>Eray Tüzün</a:t>
          </a:r>
          <a:endParaRPr lang="en-US" sz="1800" b="1" dirty="0"/>
        </a:p>
      </dgm:t>
    </dgm:pt>
    <dgm:pt modelId="{00703610-52B9-4FB5-B775-3790B9F75948}" type="parTrans" cxnId="{21BD27D2-8EC1-4C2F-8790-3D49612C35C1}">
      <dgm:prSet/>
      <dgm:spPr/>
      <dgm:t>
        <a:bodyPr/>
        <a:lstStyle/>
        <a:p>
          <a:endParaRPr lang="en-US"/>
        </a:p>
      </dgm:t>
    </dgm:pt>
    <dgm:pt modelId="{B64ED5E3-50FD-444C-B430-CC5337F9399B}" type="sibTrans" cxnId="{21BD27D2-8EC1-4C2F-8790-3D49612C35C1}">
      <dgm:prSet/>
      <dgm:spPr/>
      <dgm:t>
        <a:bodyPr/>
        <a:lstStyle/>
        <a:p>
          <a:endParaRPr lang="en-US"/>
        </a:p>
      </dgm:t>
    </dgm:pt>
    <dgm:pt modelId="{76DBA91D-1E19-4CBE-AEC7-36BB84AAD8FE}">
      <dgm:prSet phldrT="[Text]" custT="1"/>
      <dgm:spPr/>
      <dgm:t>
        <a:bodyPr/>
        <a:lstStyle/>
        <a:p>
          <a:r>
            <a:rPr lang="tr-TR" sz="2000" b="1" dirty="0" smtClean="0"/>
            <a:t>Actions taken by UNIT</a:t>
          </a:r>
          <a:endParaRPr lang="en-US" sz="2000" b="1" dirty="0"/>
        </a:p>
      </dgm:t>
    </dgm:pt>
    <dgm:pt modelId="{15F613A3-0F21-4110-A458-1750C50F4FC2}" type="parTrans" cxnId="{6FC63A89-F9E7-4E8F-AABF-A5F71F471122}">
      <dgm:prSet/>
      <dgm:spPr/>
      <dgm:t>
        <a:bodyPr/>
        <a:lstStyle/>
        <a:p>
          <a:endParaRPr lang="en-US"/>
        </a:p>
      </dgm:t>
    </dgm:pt>
    <dgm:pt modelId="{0F8E6708-F0F3-4B8C-915C-EFF38628C611}" type="sibTrans" cxnId="{6FC63A89-F9E7-4E8F-AABF-A5F71F471122}">
      <dgm:prSet/>
      <dgm:spPr/>
      <dgm:t>
        <a:bodyPr/>
        <a:lstStyle/>
        <a:p>
          <a:endParaRPr lang="en-US"/>
        </a:p>
      </dgm:t>
    </dgm:pt>
    <dgm:pt modelId="{34F4BF76-ADDF-48F3-AF56-75C4180F1A47}" type="pres">
      <dgm:prSet presAssocID="{49BD7ADF-6891-4EC5-87D2-DAC7E3ADA28E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FB3D14E7-D4F1-4BBF-8324-75B4AECC6117}" type="pres">
      <dgm:prSet presAssocID="{76DBA91D-1E19-4CBE-AEC7-36BB84AAD8FE}" presName="singleCycle" presStyleCnt="0"/>
      <dgm:spPr/>
    </dgm:pt>
    <dgm:pt modelId="{8C2C9A3E-8756-4B9A-902F-2BDA27D005E6}" type="pres">
      <dgm:prSet presAssocID="{76DBA91D-1E19-4CBE-AEC7-36BB84AAD8FE}" presName="singleCenter" presStyleLbl="node1" presStyleIdx="0" presStyleCnt="4" custScaleX="133663" custScaleY="94655" custLinFactNeighborY="-7650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C4DF09B6-29CE-4F3E-BCFC-C9F666C1F4E5}" type="pres">
      <dgm:prSet presAssocID="{1345F2B0-7266-4A2F-925C-87E780E3DC2F}" presName="Name56" presStyleLbl="parChTrans1D2" presStyleIdx="0" presStyleCnt="3"/>
      <dgm:spPr/>
      <dgm:t>
        <a:bodyPr/>
        <a:lstStyle/>
        <a:p>
          <a:endParaRPr lang="en-US"/>
        </a:p>
      </dgm:t>
    </dgm:pt>
    <dgm:pt modelId="{E77FFB8F-6E41-4CBC-828B-972850020B87}" type="pres">
      <dgm:prSet presAssocID="{1DEE8FD8-5A94-4F2C-BA43-F8E0A144D9E1}" presName="text0" presStyleLbl="node1" presStyleIdx="1" presStyleCnt="4" custScaleX="2076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3CB8F4-C9A6-4522-B663-AED31FFA5965}" type="pres">
      <dgm:prSet presAssocID="{3F4C9F82-9E0E-48BA-A416-6C5A9FFD3CB0}" presName="Name56" presStyleLbl="parChTrans1D2" presStyleIdx="1" presStyleCnt="3"/>
      <dgm:spPr/>
      <dgm:t>
        <a:bodyPr/>
        <a:lstStyle/>
        <a:p>
          <a:endParaRPr lang="en-US"/>
        </a:p>
      </dgm:t>
    </dgm:pt>
    <dgm:pt modelId="{ED42EFD9-5968-4B27-A72A-C6B16D3DFD00}" type="pres">
      <dgm:prSet presAssocID="{70CD8A63-D4E5-44B2-A016-3845CA064653}" presName="text0" presStyleLbl="node1" presStyleIdx="2" presStyleCnt="4" custScaleX="205103" custScaleY="100788" custRadScaleRad="122321" custRadScaleInc="-412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48F8CC-5CEB-4107-AC48-3DC7A4B0A050}" type="pres">
      <dgm:prSet presAssocID="{00703610-52B9-4FB5-B775-3790B9F75948}" presName="Name56" presStyleLbl="parChTrans1D2" presStyleIdx="2" presStyleCnt="3"/>
      <dgm:spPr/>
      <dgm:t>
        <a:bodyPr/>
        <a:lstStyle/>
        <a:p>
          <a:endParaRPr lang="en-US"/>
        </a:p>
      </dgm:t>
    </dgm:pt>
    <dgm:pt modelId="{3FDA9822-3C98-4A35-B588-2CCE1FA04754}" type="pres">
      <dgm:prSet presAssocID="{7DD15F3C-9F4B-4F2F-A634-DD98C9E483A9}" presName="text0" presStyleLbl="node1" presStyleIdx="3" presStyleCnt="4" custScaleX="192582" custRadScaleRad="125422" custRadScaleInc="410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0FF18BE-D582-4602-8261-DA91EBA58926}" type="presOf" srcId="{76DBA91D-1E19-4CBE-AEC7-36BB84AAD8FE}" destId="{8C2C9A3E-8756-4B9A-902F-2BDA27D005E6}" srcOrd="0" destOrd="0" presId="urn:microsoft.com/office/officeart/2008/layout/RadialCluster"/>
    <dgm:cxn modelId="{6FC63A89-F9E7-4E8F-AABF-A5F71F471122}" srcId="{49BD7ADF-6891-4EC5-87D2-DAC7E3ADA28E}" destId="{76DBA91D-1E19-4CBE-AEC7-36BB84AAD8FE}" srcOrd="0" destOrd="0" parTransId="{15F613A3-0F21-4110-A458-1750C50F4FC2}" sibTransId="{0F8E6708-F0F3-4B8C-915C-EFF38628C611}"/>
    <dgm:cxn modelId="{F9D395A9-33C8-4273-8EC9-47385006F71F}" srcId="{76DBA91D-1E19-4CBE-AEC7-36BB84AAD8FE}" destId="{1DEE8FD8-5A94-4F2C-BA43-F8E0A144D9E1}" srcOrd="0" destOrd="0" parTransId="{1345F2B0-7266-4A2F-925C-87E780E3DC2F}" sibTransId="{113DE6B3-18B3-4459-8719-C93667CBA7D2}"/>
    <dgm:cxn modelId="{026872E5-9222-4567-8F70-D3D6B2758C84}" srcId="{76DBA91D-1E19-4CBE-AEC7-36BB84AAD8FE}" destId="{70CD8A63-D4E5-44B2-A016-3845CA064653}" srcOrd="1" destOrd="0" parTransId="{3F4C9F82-9E0E-48BA-A416-6C5A9FFD3CB0}" sibTransId="{A045D55F-9308-4B9E-A07F-0FF83381087A}"/>
    <dgm:cxn modelId="{EA1AE55A-5F2B-439B-A404-068B65A66B78}" type="presOf" srcId="{3F4C9F82-9E0E-48BA-A416-6C5A9FFD3CB0}" destId="{7A3CB8F4-C9A6-4522-B663-AED31FFA5965}" srcOrd="0" destOrd="0" presId="urn:microsoft.com/office/officeart/2008/layout/RadialCluster"/>
    <dgm:cxn modelId="{DB382370-A5A6-43F7-8D32-2531A44EC92F}" type="presOf" srcId="{1DEE8FD8-5A94-4F2C-BA43-F8E0A144D9E1}" destId="{E77FFB8F-6E41-4CBC-828B-972850020B87}" srcOrd="0" destOrd="0" presId="urn:microsoft.com/office/officeart/2008/layout/RadialCluster"/>
    <dgm:cxn modelId="{21BD27D2-8EC1-4C2F-8790-3D49612C35C1}" srcId="{76DBA91D-1E19-4CBE-AEC7-36BB84AAD8FE}" destId="{7DD15F3C-9F4B-4F2F-A634-DD98C9E483A9}" srcOrd="2" destOrd="0" parTransId="{00703610-52B9-4FB5-B775-3790B9F75948}" sibTransId="{B64ED5E3-50FD-444C-B430-CC5337F9399B}"/>
    <dgm:cxn modelId="{92D13049-A36D-4F35-92C1-55B62817F134}" type="presOf" srcId="{49BD7ADF-6891-4EC5-87D2-DAC7E3ADA28E}" destId="{34F4BF76-ADDF-48F3-AF56-75C4180F1A47}" srcOrd="0" destOrd="0" presId="urn:microsoft.com/office/officeart/2008/layout/RadialCluster"/>
    <dgm:cxn modelId="{A0E46D11-B218-4E31-93C6-242B70A69BDD}" type="presOf" srcId="{00703610-52B9-4FB5-B775-3790B9F75948}" destId="{4E48F8CC-5CEB-4107-AC48-3DC7A4B0A050}" srcOrd="0" destOrd="0" presId="urn:microsoft.com/office/officeart/2008/layout/RadialCluster"/>
    <dgm:cxn modelId="{3A75F6DE-33C3-4100-B587-1CC881BF2ED9}" type="presOf" srcId="{7DD15F3C-9F4B-4F2F-A634-DD98C9E483A9}" destId="{3FDA9822-3C98-4A35-B588-2CCE1FA04754}" srcOrd="0" destOrd="0" presId="urn:microsoft.com/office/officeart/2008/layout/RadialCluster"/>
    <dgm:cxn modelId="{59139418-69D8-4D0B-ADE2-142C8BEF591F}" type="presOf" srcId="{1345F2B0-7266-4A2F-925C-87E780E3DC2F}" destId="{C4DF09B6-29CE-4F3E-BCFC-C9F666C1F4E5}" srcOrd="0" destOrd="0" presId="urn:microsoft.com/office/officeart/2008/layout/RadialCluster"/>
    <dgm:cxn modelId="{E627ECDC-D12C-4C88-91AD-A27E9F93C815}" type="presOf" srcId="{70CD8A63-D4E5-44B2-A016-3845CA064653}" destId="{ED42EFD9-5968-4B27-A72A-C6B16D3DFD00}" srcOrd="0" destOrd="0" presId="urn:microsoft.com/office/officeart/2008/layout/RadialCluster"/>
    <dgm:cxn modelId="{F24F7FD0-6F24-4297-A271-8D252A9901F4}" type="presParOf" srcId="{34F4BF76-ADDF-48F3-AF56-75C4180F1A47}" destId="{FB3D14E7-D4F1-4BBF-8324-75B4AECC6117}" srcOrd="0" destOrd="0" presId="urn:microsoft.com/office/officeart/2008/layout/RadialCluster"/>
    <dgm:cxn modelId="{139ACDE5-BA63-4500-A0A7-19A97B53979E}" type="presParOf" srcId="{FB3D14E7-D4F1-4BBF-8324-75B4AECC6117}" destId="{8C2C9A3E-8756-4B9A-902F-2BDA27D005E6}" srcOrd="0" destOrd="0" presId="urn:microsoft.com/office/officeart/2008/layout/RadialCluster"/>
    <dgm:cxn modelId="{9879445A-A7F0-47D4-BB3D-EB4C8CEC0FD2}" type="presParOf" srcId="{FB3D14E7-D4F1-4BBF-8324-75B4AECC6117}" destId="{C4DF09B6-29CE-4F3E-BCFC-C9F666C1F4E5}" srcOrd="1" destOrd="0" presId="urn:microsoft.com/office/officeart/2008/layout/RadialCluster"/>
    <dgm:cxn modelId="{A05FACB7-C2D1-4961-BBB6-E062E78D84B2}" type="presParOf" srcId="{FB3D14E7-D4F1-4BBF-8324-75B4AECC6117}" destId="{E77FFB8F-6E41-4CBC-828B-972850020B87}" srcOrd="2" destOrd="0" presId="urn:microsoft.com/office/officeart/2008/layout/RadialCluster"/>
    <dgm:cxn modelId="{E47DB893-7601-4DDD-9B42-3B0AFD3FE486}" type="presParOf" srcId="{FB3D14E7-D4F1-4BBF-8324-75B4AECC6117}" destId="{7A3CB8F4-C9A6-4522-B663-AED31FFA5965}" srcOrd="3" destOrd="0" presId="urn:microsoft.com/office/officeart/2008/layout/RadialCluster"/>
    <dgm:cxn modelId="{FB87482E-9F80-4C45-98DC-F3ACF2AC46ED}" type="presParOf" srcId="{FB3D14E7-D4F1-4BBF-8324-75B4AECC6117}" destId="{ED42EFD9-5968-4B27-A72A-C6B16D3DFD00}" srcOrd="4" destOrd="0" presId="urn:microsoft.com/office/officeart/2008/layout/RadialCluster"/>
    <dgm:cxn modelId="{F3DB7CD0-A352-48A8-A386-FF315F0ADB0F}" type="presParOf" srcId="{FB3D14E7-D4F1-4BBF-8324-75B4AECC6117}" destId="{4E48F8CC-5CEB-4107-AC48-3DC7A4B0A050}" srcOrd="5" destOrd="0" presId="urn:microsoft.com/office/officeart/2008/layout/RadialCluster"/>
    <dgm:cxn modelId="{DEC8E53D-38EC-456E-B132-8FB91DB8195B}" type="presParOf" srcId="{FB3D14E7-D4F1-4BBF-8324-75B4AECC6117}" destId="{3FDA9822-3C98-4A35-B588-2CCE1FA04754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5/8/layout/gear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50FE504-1104-4E3E-96EE-82E0DF0B2B54}">
      <dgm:prSet phldrT="[Text]" custT="1"/>
      <dgm:spPr/>
      <dgm:t>
        <a:bodyPr/>
        <a:lstStyle/>
        <a:p>
          <a:r>
            <a:rPr lang="en-US" sz="1800" b="1" dirty="0" smtClean="0"/>
            <a:t>Knowledge Capture with Word Processors</a:t>
          </a:r>
          <a:endParaRPr lang="en-US" sz="1800" b="1" dirty="0"/>
        </a:p>
      </dgm:t>
    </dgm:pt>
    <dgm:pt modelId="{D39D9F66-15B6-4F71-8FCF-D0C49007B96A}" type="parTrans" cxnId="{C3DC28A3-96DC-40E6-9CBE-52098C738037}">
      <dgm:prSet/>
      <dgm:spPr/>
      <dgm:t>
        <a:bodyPr/>
        <a:lstStyle/>
        <a:p>
          <a:endParaRPr lang="en-US"/>
        </a:p>
      </dgm:t>
    </dgm:pt>
    <dgm:pt modelId="{06E2E3DF-F316-49D9-A67B-AA423B01443A}" type="sibTrans" cxnId="{C3DC28A3-96DC-40E6-9CBE-52098C738037}">
      <dgm:prSet/>
      <dgm:spPr/>
      <dgm:t>
        <a:bodyPr/>
        <a:lstStyle/>
        <a:p>
          <a:endParaRPr lang="en-US"/>
        </a:p>
      </dgm:t>
    </dgm:pt>
    <dgm:pt modelId="{7D9164FE-20C5-4FED-A8A1-941D6A1A0FC6}">
      <dgm:prSet phldrT="[Text]" custT="1"/>
      <dgm:spPr/>
      <dgm:t>
        <a:bodyPr/>
        <a:lstStyle/>
        <a:p>
          <a:r>
            <a:rPr lang="en-US" sz="1400" b="1" dirty="0" smtClean="0"/>
            <a:t>Document-centric</a:t>
          </a:r>
          <a:r>
            <a:rPr lang="tr-TR" sz="1400" b="1" dirty="0" smtClean="0"/>
            <a:t>, </a:t>
          </a:r>
          <a:endParaRPr lang="en-US" sz="1400" b="1" dirty="0"/>
        </a:p>
      </dgm:t>
    </dgm:pt>
    <dgm:pt modelId="{0E0D830D-8C58-47C6-A57E-6CB28D2A4871}" type="parTrans" cxnId="{BAB02954-1C37-40F3-9524-EF98FB942A7A}">
      <dgm:prSet/>
      <dgm:spPr/>
      <dgm:t>
        <a:bodyPr/>
        <a:lstStyle/>
        <a:p>
          <a:endParaRPr lang="en-US"/>
        </a:p>
      </dgm:t>
    </dgm:pt>
    <dgm:pt modelId="{0CC08AD6-E210-48F6-AB61-D1BE243A5B9A}" type="sibTrans" cxnId="{BAB02954-1C37-40F3-9524-EF98FB942A7A}">
      <dgm:prSet/>
      <dgm:spPr/>
      <dgm:t>
        <a:bodyPr/>
        <a:lstStyle/>
        <a:p>
          <a:endParaRPr lang="en-US"/>
        </a:p>
      </dgm:t>
    </dgm:pt>
    <dgm:pt modelId="{FF4AB757-4713-47A3-BB7B-067EDDCA996E}">
      <dgm:prSet phldrT="[Text]" custT="1"/>
      <dgm:spPr/>
      <dgm:t>
        <a:bodyPr/>
        <a:lstStyle/>
        <a:p>
          <a:r>
            <a:rPr lang="en-US" sz="1800" b="1" dirty="0" smtClean="0"/>
            <a:t>Knowledge Capture with Modelling Tools</a:t>
          </a:r>
          <a:endParaRPr lang="en-US" sz="1800" b="1" dirty="0"/>
        </a:p>
      </dgm:t>
    </dgm:pt>
    <dgm:pt modelId="{E8726CD3-43E2-4F93-B173-DF634BB69883}" type="parTrans" cxnId="{E638DC8D-33BA-4A0B-8BE5-0B0B41FB1B6A}">
      <dgm:prSet/>
      <dgm:spPr/>
      <dgm:t>
        <a:bodyPr/>
        <a:lstStyle/>
        <a:p>
          <a:endParaRPr lang="en-US"/>
        </a:p>
      </dgm:t>
    </dgm:pt>
    <dgm:pt modelId="{A5D563C2-43A8-4608-9C63-4628E8D4B277}" type="sibTrans" cxnId="{E638DC8D-33BA-4A0B-8BE5-0B0B41FB1B6A}">
      <dgm:prSet/>
      <dgm:spPr/>
      <dgm:t>
        <a:bodyPr/>
        <a:lstStyle/>
        <a:p>
          <a:endParaRPr lang="en-US"/>
        </a:p>
      </dgm:t>
    </dgm:pt>
    <dgm:pt modelId="{FDC1918C-95FB-411A-A706-4C3528F56870}">
      <dgm:prSet phldrT="[Text]" custT="1"/>
      <dgm:spPr/>
      <dgm:t>
        <a:bodyPr/>
        <a:lstStyle/>
        <a:p>
          <a:r>
            <a:rPr lang="en-US" sz="1400" b="1" dirty="0" smtClean="0"/>
            <a:t>Model-centric</a:t>
          </a:r>
          <a:r>
            <a:rPr lang="tr-TR" sz="1400" b="1" dirty="0" smtClean="0"/>
            <a:t>, </a:t>
          </a:r>
          <a:r>
            <a:rPr lang="en-US" sz="1400" b="1" dirty="0" smtClean="0"/>
            <a:t>Structural and formal</a:t>
          </a:r>
          <a:endParaRPr lang="en-US" sz="1400" b="1" dirty="0"/>
        </a:p>
      </dgm:t>
    </dgm:pt>
    <dgm:pt modelId="{60C73A2F-8AD3-42CE-B383-568E46D706AE}" type="parTrans" cxnId="{B891803D-D4C6-4ADC-9BEE-DEA8D5B06FB8}">
      <dgm:prSet/>
      <dgm:spPr/>
      <dgm:t>
        <a:bodyPr/>
        <a:lstStyle/>
        <a:p>
          <a:endParaRPr lang="en-US"/>
        </a:p>
      </dgm:t>
    </dgm:pt>
    <dgm:pt modelId="{630362E8-3077-4F1E-B113-F452A17FC0AC}" type="sibTrans" cxnId="{B891803D-D4C6-4ADC-9BEE-DEA8D5B06FB8}">
      <dgm:prSet/>
      <dgm:spPr/>
      <dgm:t>
        <a:bodyPr/>
        <a:lstStyle/>
        <a:p>
          <a:endParaRPr lang="en-US"/>
        </a:p>
      </dgm:t>
    </dgm:pt>
    <dgm:pt modelId="{9B7A818F-5D3F-409C-9E29-ABDE07DE0715}">
      <dgm:prSet phldrT="[Text]" custT="1"/>
      <dgm:spPr/>
      <dgm:t>
        <a:bodyPr/>
        <a:lstStyle/>
        <a:p>
          <a:r>
            <a:rPr lang="en-US" sz="1800" b="1" dirty="0" smtClean="0"/>
            <a:t>Seamless Knowledge Capture with ModelWriter</a:t>
          </a:r>
          <a:endParaRPr lang="tr-TR" sz="1800" b="1" dirty="0" smtClean="0"/>
        </a:p>
        <a:p>
          <a:endParaRPr lang="en-US" sz="1600" dirty="0"/>
        </a:p>
      </dgm:t>
    </dgm:pt>
    <dgm:pt modelId="{40DE1EEE-67DF-4DCB-B47B-38E70EB970DE}" type="parTrans" cxnId="{250FE77E-B845-4C57-A1CC-FCFC2E8A385B}">
      <dgm:prSet/>
      <dgm:spPr/>
      <dgm:t>
        <a:bodyPr/>
        <a:lstStyle/>
        <a:p>
          <a:endParaRPr lang="en-US"/>
        </a:p>
      </dgm:t>
    </dgm:pt>
    <dgm:pt modelId="{E4F370DE-48A1-45C7-83C3-BFB86AD09081}" type="sibTrans" cxnId="{250FE77E-B845-4C57-A1CC-FCFC2E8A385B}">
      <dgm:prSet/>
      <dgm:spPr/>
      <dgm:t>
        <a:bodyPr/>
        <a:lstStyle/>
        <a:p>
          <a:endParaRPr lang="en-US"/>
        </a:p>
      </dgm:t>
    </dgm:pt>
    <dgm:pt modelId="{C0CF5557-C2B1-470F-91FA-73CFA14ED9C4}">
      <dgm:prSet phldrT="[Text]" custT="1"/>
      <dgm:spPr/>
      <dgm:t>
        <a:bodyPr/>
        <a:lstStyle/>
        <a:p>
          <a:r>
            <a:rPr lang="en-US" sz="1400" b="1" dirty="0" smtClean="0"/>
            <a:t>ModelWriter as integrated product</a:t>
          </a:r>
          <a:endParaRPr lang="en-US" sz="1400" b="1" dirty="0"/>
        </a:p>
      </dgm:t>
    </dgm:pt>
    <dgm:pt modelId="{B098F21F-A78A-45BB-A2E9-C25E971E32CE}" type="parTrans" cxnId="{67E2373C-7DCB-4FF3-8BF4-CD17CC52B0CC}">
      <dgm:prSet/>
      <dgm:spPr/>
      <dgm:t>
        <a:bodyPr/>
        <a:lstStyle/>
        <a:p>
          <a:endParaRPr lang="en-US"/>
        </a:p>
      </dgm:t>
    </dgm:pt>
    <dgm:pt modelId="{1100A71D-FC28-4250-A44C-C4E791A4AC29}" type="sibTrans" cxnId="{67E2373C-7DCB-4FF3-8BF4-CD17CC52B0CC}">
      <dgm:prSet/>
      <dgm:spPr/>
      <dgm:t>
        <a:bodyPr/>
        <a:lstStyle/>
        <a:p>
          <a:endParaRPr lang="en-US"/>
        </a:p>
      </dgm:t>
    </dgm:pt>
    <dgm:pt modelId="{53E8B2FD-6381-4D6A-B846-7CBE61E2FBB9}">
      <dgm:prSet phldrT="[Text]" custT="1"/>
      <dgm:spPr/>
      <dgm:t>
        <a:bodyPr/>
        <a:lstStyle/>
        <a:p>
          <a:r>
            <a:rPr lang="en-US" sz="1400" b="1" dirty="0" smtClean="0"/>
            <a:t>Technical Documents</a:t>
          </a:r>
          <a:endParaRPr lang="en-US" sz="1400" b="1" dirty="0"/>
        </a:p>
      </dgm:t>
    </dgm:pt>
    <dgm:pt modelId="{A00328DF-5147-4E05-8413-C591528A47CA}" type="parTrans" cxnId="{B01B93D1-1163-4627-A310-E9EB742B46D4}">
      <dgm:prSet/>
      <dgm:spPr/>
      <dgm:t>
        <a:bodyPr/>
        <a:lstStyle/>
        <a:p>
          <a:endParaRPr lang="en-US"/>
        </a:p>
      </dgm:t>
    </dgm:pt>
    <dgm:pt modelId="{62871C10-2CEF-4CDC-8556-7924E86EA65D}" type="sibTrans" cxnId="{B01B93D1-1163-4627-A310-E9EB742B46D4}">
      <dgm:prSet/>
      <dgm:spPr/>
      <dgm:t>
        <a:bodyPr/>
        <a:lstStyle/>
        <a:p>
          <a:endParaRPr lang="en-US"/>
        </a:p>
      </dgm:t>
    </dgm:pt>
    <dgm:pt modelId="{C88CDECB-EDE2-42A1-AE94-A33923877D8E}">
      <dgm:prSet phldrT="[Text]" custT="1"/>
      <dgm:spPr/>
      <dgm:t>
        <a:bodyPr/>
        <a:lstStyle/>
        <a:p>
          <a:r>
            <a:rPr lang="en-US" sz="1400" b="1" dirty="0" smtClean="0"/>
            <a:t>Natural Language</a:t>
          </a:r>
          <a:endParaRPr lang="en-US" sz="1400" b="1" dirty="0"/>
        </a:p>
      </dgm:t>
    </dgm:pt>
    <dgm:pt modelId="{EC304C8D-A63A-4D9B-A1BE-D316FB145D19}" type="parTrans" cxnId="{29EB38A4-94D0-4C86-87A0-D2E81EE72C43}">
      <dgm:prSet/>
      <dgm:spPr/>
      <dgm:t>
        <a:bodyPr/>
        <a:lstStyle/>
        <a:p>
          <a:endParaRPr lang="en-US"/>
        </a:p>
      </dgm:t>
    </dgm:pt>
    <dgm:pt modelId="{83B6A9FE-92E0-4CAE-8B2E-D770B5B6CFF8}" type="sibTrans" cxnId="{29EB38A4-94D0-4C86-87A0-D2E81EE72C43}">
      <dgm:prSet/>
      <dgm:spPr/>
      <dgm:t>
        <a:bodyPr/>
        <a:lstStyle/>
        <a:p>
          <a:endParaRPr lang="en-US"/>
        </a:p>
      </dgm:t>
    </dgm:pt>
    <dgm:pt modelId="{DD0F9380-7F1B-4FDE-9C8A-132435636D3C}">
      <dgm:prSet phldrT="[Text]" custT="1"/>
      <dgm:spPr/>
      <dgm:t>
        <a:bodyPr/>
        <a:lstStyle/>
        <a:p>
          <a:r>
            <a:rPr lang="en-US" sz="1400" b="1" dirty="0" smtClean="0"/>
            <a:t>multiple information modelling and exploitation tools (= “Model” part), </a:t>
          </a:r>
          <a:endParaRPr lang="en-US" sz="1400" b="1" dirty="0"/>
        </a:p>
      </dgm:t>
    </dgm:pt>
    <dgm:pt modelId="{20999D0F-2FF8-47C7-98CF-002E558B6790}" type="parTrans" cxnId="{C00FCE17-9DB0-4A4D-8CD8-C5F10BDAFFF8}">
      <dgm:prSet/>
      <dgm:spPr/>
      <dgm:t>
        <a:bodyPr/>
        <a:lstStyle/>
        <a:p>
          <a:endParaRPr lang="en-US"/>
        </a:p>
      </dgm:t>
    </dgm:pt>
    <dgm:pt modelId="{C298856F-FBBB-4558-9651-901247383D08}" type="sibTrans" cxnId="{C00FCE17-9DB0-4A4D-8CD8-C5F10BDAFFF8}">
      <dgm:prSet/>
      <dgm:spPr/>
      <dgm:t>
        <a:bodyPr/>
        <a:lstStyle/>
        <a:p>
          <a:endParaRPr lang="en-US"/>
        </a:p>
      </dgm:t>
    </dgm:pt>
    <dgm:pt modelId="{1E7A08CD-796E-4338-99B0-839F289FCFB6}">
      <dgm:prSet phldrT="[Text]" custT="1"/>
      <dgm:spPr/>
      <dgm:t>
        <a:bodyPr/>
        <a:lstStyle/>
        <a:p>
          <a:r>
            <a:rPr lang="en-US" sz="1400" b="1" dirty="0" smtClean="0"/>
            <a:t>and keeps both views seamlessly synchronized with each other.</a:t>
          </a:r>
          <a:endParaRPr lang="en-US" sz="1400" b="1" dirty="0"/>
        </a:p>
      </dgm:t>
    </dgm:pt>
    <dgm:pt modelId="{504FD497-2244-47F7-8997-1E85435D69B5}" type="parTrans" cxnId="{1C7CB306-A38B-46B7-B1DD-7D40A50F5AD9}">
      <dgm:prSet/>
      <dgm:spPr/>
      <dgm:t>
        <a:bodyPr/>
        <a:lstStyle/>
        <a:p>
          <a:endParaRPr lang="en-US"/>
        </a:p>
      </dgm:t>
    </dgm:pt>
    <dgm:pt modelId="{5F8834E6-107C-4C4A-8F38-48A3CE15E6BD}" type="sibTrans" cxnId="{1C7CB306-A38B-46B7-B1DD-7D40A50F5AD9}">
      <dgm:prSet/>
      <dgm:spPr/>
      <dgm:t>
        <a:bodyPr/>
        <a:lstStyle/>
        <a:p>
          <a:endParaRPr lang="en-US"/>
        </a:p>
      </dgm:t>
    </dgm:pt>
    <dgm:pt modelId="{80BF1BE2-A4A6-4793-9F0A-D53F9A243893}">
      <dgm:prSet phldrT="[Text]" custT="1"/>
      <dgm:spPr/>
      <dgm:t>
        <a:bodyPr/>
        <a:lstStyle/>
        <a:p>
          <a:r>
            <a:rPr lang="en-US" sz="1400" b="1" noProof="0" dirty="0" smtClean="0"/>
            <a:t>Requirement</a:t>
          </a:r>
          <a:r>
            <a:rPr lang="tr-TR" sz="1400" b="1" noProof="0" dirty="0" smtClean="0"/>
            <a:t>s, Specifications</a:t>
          </a:r>
          <a:r>
            <a:rPr lang="en-US" sz="1400" b="1" noProof="0" dirty="0" smtClean="0"/>
            <a:t> Architectural Design Documents</a:t>
          </a:r>
          <a:r>
            <a:rPr lang="tr-TR" sz="1400" b="1" noProof="0" dirty="0" smtClean="0"/>
            <a:t>..</a:t>
          </a:r>
          <a:endParaRPr lang="en-US" sz="1400" b="1" noProof="0" dirty="0"/>
        </a:p>
      </dgm:t>
    </dgm:pt>
    <dgm:pt modelId="{EEC0FEF4-8642-47AC-A4A6-56BA557A08D9}" type="sibTrans" cxnId="{F9525DA4-DF65-4E19-B2D5-50540E962F55}">
      <dgm:prSet/>
      <dgm:spPr/>
      <dgm:t>
        <a:bodyPr/>
        <a:lstStyle/>
        <a:p>
          <a:endParaRPr lang="en-US"/>
        </a:p>
      </dgm:t>
    </dgm:pt>
    <dgm:pt modelId="{4212392D-A502-47A8-948B-70DE6629E2DE}" type="parTrans" cxnId="{F9525DA4-DF65-4E19-B2D5-50540E962F55}">
      <dgm:prSet/>
      <dgm:spPr/>
      <dgm:t>
        <a:bodyPr/>
        <a:lstStyle/>
        <a:p>
          <a:endParaRPr lang="en-US"/>
        </a:p>
      </dgm:t>
    </dgm:pt>
    <dgm:pt modelId="{6DD56851-7116-4818-AF70-9D68EB2446D0}">
      <dgm:prSet phldrT="[Text]" custT="1"/>
      <dgm:spPr/>
      <dgm:t>
        <a:bodyPr/>
        <a:lstStyle/>
        <a:p>
          <a:r>
            <a:rPr lang="en-US" sz="1400" b="1" noProof="0" dirty="0" smtClean="0"/>
            <a:t>Very Informal ones (mind maps, text tables, spreadsheets)</a:t>
          </a:r>
          <a:endParaRPr lang="en-US" sz="1400" b="1" noProof="0" dirty="0"/>
        </a:p>
      </dgm:t>
    </dgm:pt>
    <dgm:pt modelId="{24E56A2B-0E78-46BC-83B5-966EE4BFF78C}" type="parTrans" cxnId="{C38270BE-E192-4694-AF3B-D1FC372C4EB9}">
      <dgm:prSet/>
      <dgm:spPr/>
      <dgm:t>
        <a:bodyPr/>
        <a:lstStyle/>
        <a:p>
          <a:endParaRPr lang="en-US"/>
        </a:p>
      </dgm:t>
    </dgm:pt>
    <dgm:pt modelId="{7AD6AD16-1BC1-48A2-B26E-3A25E21D2847}" type="sibTrans" cxnId="{C38270BE-E192-4694-AF3B-D1FC372C4EB9}">
      <dgm:prSet/>
      <dgm:spPr/>
      <dgm:t>
        <a:bodyPr/>
        <a:lstStyle/>
        <a:p>
          <a:endParaRPr lang="en-US"/>
        </a:p>
      </dgm:t>
    </dgm:pt>
    <dgm:pt modelId="{BDC34ED5-887C-468E-8EE3-529DD9A202A5}">
      <dgm:prSet phldrT="[Text]" custT="1"/>
      <dgm:spPr/>
      <dgm:t>
        <a:bodyPr/>
        <a:lstStyle/>
        <a:p>
          <a:r>
            <a:rPr lang="en-US" sz="1400" b="1" noProof="0" dirty="0" smtClean="0"/>
            <a:t>Formal ones (UML, </a:t>
          </a:r>
          <a:r>
            <a:rPr lang="en-US" sz="1400" b="1" noProof="0" dirty="0" err="1" smtClean="0"/>
            <a:t>SysML</a:t>
          </a:r>
          <a:r>
            <a:rPr lang="en-US" sz="1400" b="1" noProof="0" dirty="0" smtClean="0"/>
            <a:t>, </a:t>
          </a:r>
          <a:r>
            <a:rPr lang="tr-TR" sz="1400" b="1" noProof="0" dirty="0" smtClean="0"/>
            <a:t>EMF, BPMN …</a:t>
          </a:r>
          <a:r>
            <a:rPr lang="en-US" sz="1400" b="1" noProof="0" dirty="0" smtClean="0"/>
            <a:t>)</a:t>
          </a:r>
          <a:endParaRPr lang="en-US" sz="1400" b="1" noProof="0" dirty="0"/>
        </a:p>
      </dgm:t>
    </dgm:pt>
    <dgm:pt modelId="{07DE8B92-8976-478A-A464-69A9E5ED2E2D}" type="parTrans" cxnId="{1DE9E4E1-CCA5-42EC-B630-2D223694FEC6}">
      <dgm:prSet/>
      <dgm:spPr/>
      <dgm:t>
        <a:bodyPr/>
        <a:lstStyle/>
        <a:p>
          <a:endParaRPr lang="en-US"/>
        </a:p>
      </dgm:t>
    </dgm:pt>
    <dgm:pt modelId="{8025F726-DAE7-41DD-8C71-AFB6D64FC893}" type="sibTrans" cxnId="{1DE9E4E1-CCA5-42EC-B630-2D223694FEC6}">
      <dgm:prSet/>
      <dgm:spPr/>
      <dgm:t>
        <a:bodyPr/>
        <a:lstStyle/>
        <a:p>
          <a:endParaRPr lang="en-US"/>
        </a:p>
      </dgm:t>
    </dgm:pt>
    <dgm:pt modelId="{F3861B3F-BF66-4D4B-81DA-32C14F51281D}">
      <dgm:prSet phldrT="[Text]" custT="1"/>
      <dgm:spPr/>
      <dgm:t>
        <a:bodyPr/>
        <a:lstStyle/>
        <a:p>
          <a:r>
            <a:rPr lang="tr-TR" sz="1400" b="1" dirty="0" smtClean="0"/>
            <a:t>Text-based</a:t>
          </a:r>
          <a:endParaRPr lang="en-US" sz="1400" b="1" dirty="0"/>
        </a:p>
      </dgm:t>
    </dgm:pt>
    <dgm:pt modelId="{FA550013-F177-46D7-80BC-7BC300893607}" type="parTrans" cxnId="{189FED80-DA2E-4501-9652-84CCB9F5A4C1}">
      <dgm:prSet/>
      <dgm:spPr/>
      <dgm:t>
        <a:bodyPr/>
        <a:lstStyle/>
        <a:p>
          <a:endParaRPr lang="en-US"/>
        </a:p>
      </dgm:t>
    </dgm:pt>
    <dgm:pt modelId="{9E7438B2-537E-42A6-BA5F-05765FBA3FCB}" type="sibTrans" cxnId="{189FED80-DA2E-4501-9652-84CCB9F5A4C1}">
      <dgm:prSet/>
      <dgm:spPr/>
      <dgm:t>
        <a:bodyPr/>
        <a:lstStyle/>
        <a:p>
          <a:endParaRPr lang="en-US"/>
        </a:p>
      </dgm:t>
    </dgm:pt>
    <dgm:pt modelId="{0124D987-7A80-4E6F-AE5E-50206687D465}">
      <dgm:prSet phldrT="[Text]" custT="1"/>
      <dgm:spPr/>
      <dgm:t>
        <a:bodyPr/>
        <a:lstStyle/>
        <a:p>
          <a:r>
            <a:rPr lang="en-US" sz="1400" b="1" dirty="0" smtClean="0"/>
            <a:t>a Word Processor (=</a:t>
          </a:r>
          <a:r>
            <a:rPr lang="tr-TR" sz="1400" b="1" dirty="0" smtClean="0"/>
            <a:t> </a:t>
          </a:r>
          <a:r>
            <a:rPr lang="en-US" sz="1400" b="1" dirty="0" smtClean="0"/>
            <a:t>“Writer” part)</a:t>
          </a:r>
          <a:endParaRPr lang="en-US" sz="1400" b="1" dirty="0"/>
        </a:p>
      </dgm:t>
    </dgm:pt>
    <dgm:pt modelId="{B80C54F3-15D2-4915-ACD5-B4B7E052DE58}" type="sibTrans" cxnId="{38C3D4CF-FC61-490A-9B8C-AB1FAFDEFEA0}">
      <dgm:prSet/>
      <dgm:spPr/>
      <dgm:t>
        <a:bodyPr/>
        <a:lstStyle/>
        <a:p>
          <a:endParaRPr lang="en-US"/>
        </a:p>
      </dgm:t>
    </dgm:pt>
    <dgm:pt modelId="{D5E619FE-7B28-4D30-B4CE-9AD97DE7754B}" type="parTrans" cxnId="{38C3D4CF-FC61-490A-9B8C-AB1FAFDEFEA0}">
      <dgm:prSet/>
      <dgm:spPr/>
      <dgm:t>
        <a:bodyPr/>
        <a:lstStyle/>
        <a:p>
          <a:endParaRPr lang="en-US"/>
        </a:p>
      </dgm:t>
    </dgm:pt>
    <dgm:pt modelId="{A5C7FF16-2964-475B-A4EB-363463532EFB}" type="pres">
      <dgm:prSet presAssocID="{571CC073-B4EA-454E-8A5E-FC001A76EABC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5956734-8971-4060-8A77-322EF64B3646}" type="pres">
      <dgm:prSet presAssocID="{9B7A818F-5D3F-409C-9E29-ABDE07DE0715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98BCD4-332E-4BE0-8D27-DF38710943CF}" type="pres">
      <dgm:prSet presAssocID="{9B7A818F-5D3F-409C-9E29-ABDE07DE0715}" presName="gear1srcNode" presStyleLbl="node1" presStyleIdx="0" presStyleCnt="3"/>
      <dgm:spPr/>
      <dgm:t>
        <a:bodyPr/>
        <a:lstStyle/>
        <a:p>
          <a:endParaRPr lang="en-US"/>
        </a:p>
      </dgm:t>
    </dgm:pt>
    <dgm:pt modelId="{3B81BBB3-50ED-432F-AC8B-AA8BFBEDD012}" type="pres">
      <dgm:prSet presAssocID="{9B7A818F-5D3F-409C-9E29-ABDE07DE0715}" presName="gear1dstNode" presStyleLbl="node1" presStyleIdx="0" presStyleCnt="3"/>
      <dgm:spPr/>
      <dgm:t>
        <a:bodyPr/>
        <a:lstStyle/>
        <a:p>
          <a:endParaRPr lang="en-US"/>
        </a:p>
      </dgm:t>
    </dgm:pt>
    <dgm:pt modelId="{26EF0600-9196-47C0-98E5-605DC30FA4D5}" type="pres">
      <dgm:prSet presAssocID="{9B7A818F-5D3F-409C-9E29-ABDE07DE0715}" presName="gear1ch" presStyleLbl="fgAcc1" presStyleIdx="0" presStyleCnt="3" custScaleX="257780" custScaleY="106191" custLinFactNeighborX="6506" custLinFactNeighborY="-569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B20512-D77D-426C-A8B0-FF9AA4F0733F}" type="pres">
      <dgm:prSet presAssocID="{A50FE504-1104-4E3E-96EE-82E0DF0B2B54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F2B7F3-4ED4-45D5-AA15-42E23D37C06E}" type="pres">
      <dgm:prSet presAssocID="{A50FE504-1104-4E3E-96EE-82E0DF0B2B54}" presName="gear2srcNode" presStyleLbl="node1" presStyleIdx="1" presStyleCnt="3"/>
      <dgm:spPr/>
      <dgm:t>
        <a:bodyPr/>
        <a:lstStyle/>
        <a:p>
          <a:endParaRPr lang="en-US"/>
        </a:p>
      </dgm:t>
    </dgm:pt>
    <dgm:pt modelId="{8101CAE7-5753-45BB-BC8E-0FD7D012E3FC}" type="pres">
      <dgm:prSet presAssocID="{A50FE504-1104-4E3E-96EE-82E0DF0B2B54}" presName="gear2dstNode" presStyleLbl="node1" presStyleIdx="1" presStyleCnt="3"/>
      <dgm:spPr/>
      <dgm:t>
        <a:bodyPr/>
        <a:lstStyle/>
        <a:p>
          <a:endParaRPr lang="en-US"/>
        </a:p>
      </dgm:t>
    </dgm:pt>
    <dgm:pt modelId="{6048E966-8AF5-4D74-BECA-C89D713841E6}" type="pres">
      <dgm:prSet presAssocID="{A50FE504-1104-4E3E-96EE-82E0DF0B2B54}" presName="gear2ch" presStyleLbl="fgAcc1" presStyleIdx="1" presStyleCnt="3" custScaleX="116672" custScaleY="153962" custLinFactNeighborX="-51717" custLinFactNeighborY="-3892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E6C6B7-CE4B-49CD-A3EF-C5C090915757}" type="pres">
      <dgm:prSet presAssocID="{FF4AB757-4713-47A3-BB7B-067EDDCA996E}" presName="gear3" presStyleLbl="node1" presStyleIdx="2" presStyleCnt="3"/>
      <dgm:spPr/>
      <dgm:t>
        <a:bodyPr/>
        <a:lstStyle/>
        <a:p>
          <a:endParaRPr lang="en-US"/>
        </a:p>
      </dgm:t>
    </dgm:pt>
    <dgm:pt modelId="{1E5224C9-0591-4009-AFF8-8B28F457BB85}" type="pres">
      <dgm:prSet presAssocID="{FF4AB757-4713-47A3-BB7B-067EDDCA996E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EF58C8-2887-4489-8F22-57FFE7EC3459}" type="pres">
      <dgm:prSet presAssocID="{FF4AB757-4713-47A3-BB7B-067EDDCA996E}" presName="gear3srcNode" presStyleLbl="node1" presStyleIdx="2" presStyleCnt="3"/>
      <dgm:spPr/>
      <dgm:t>
        <a:bodyPr/>
        <a:lstStyle/>
        <a:p>
          <a:endParaRPr lang="en-US"/>
        </a:p>
      </dgm:t>
    </dgm:pt>
    <dgm:pt modelId="{9CB90C72-736D-484E-8028-BCA11B466390}" type="pres">
      <dgm:prSet presAssocID="{FF4AB757-4713-47A3-BB7B-067EDDCA996E}" presName="gear3dstNode" presStyleLbl="node1" presStyleIdx="2" presStyleCnt="3"/>
      <dgm:spPr/>
      <dgm:t>
        <a:bodyPr/>
        <a:lstStyle/>
        <a:p>
          <a:endParaRPr lang="en-US"/>
        </a:p>
      </dgm:t>
    </dgm:pt>
    <dgm:pt modelId="{8E649EA4-DED8-4E90-A4CC-37AC9C36FCE9}" type="pres">
      <dgm:prSet presAssocID="{FF4AB757-4713-47A3-BB7B-067EDDCA996E}" presName="gear3ch" presStyleLbl="fgAcc1" presStyleIdx="2" presStyleCnt="3" custScaleX="141168" custScaleY="129157" custLinFactNeighborX="38250" custLinFactNeighborY="-1688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A5D0BE-B61D-4E35-86D1-CBBFACE3784E}" type="pres">
      <dgm:prSet presAssocID="{E4F370DE-48A1-45C7-83C3-BFB86AD09081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9A97F835-F55A-4F8E-B807-A75468149F48}" type="pres">
      <dgm:prSet presAssocID="{06E2E3DF-F316-49D9-A67B-AA423B01443A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F5FFFA7E-3A0F-4BFF-8486-3359B31C434D}" type="pres">
      <dgm:prSet presAssocID="{A5D563C2-43A8-4608-9C63-4628E8D4B277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44B1FBD2-2606-4A85-B32C-B2684AB867D6}" type="presOf" srcId="{FF4AB757-4713-47A3-BB7B-067EDDCA996E}" destId="{9CB90C72-736D-484E-8028-BCA11B466390}" srcOrd="3" destOrd="0" presId="urn:microsoft.com/office/officeart/2005/8/layout/gear1"/>
    <dgm:cxn modelId="{59CA1C39-AE3E-45C6-8A0A-42CE600AA4C6}" type="presOf" srcId="{6DD56851-7116-4818-AF70-9D68EB2446D0}" destId="{8E649EA4-DED8-4E90-A4CC-37AC9C36FCE9}" srcOrd="0" destOrd="1" presId="urn:microsoft.com/office/officeart/2005/8/layout/gear1"/>
    <dgm:cxn modelId="{814828AB-257D-4416-A3BB-0CC489B0DD5B}" type="presOf" srcId="{53E8B2FD-6381-4D6A-B846-7CBE61E2FBB9}" destId="{6048E966-8AF5-4D74-BECA-C89D713841E6}" srcOrd="0" destOrd="2" presId="urn:microsoft.com/office/officeart/2005/8/layout/gear1"/>
    <dgm:cxn modelId="{C3DC28A3-96DC-40E6-9CBE-52098C738037}" srcId="{571CC073-B4EA-454E-8A5E-FC001A76EABC}" destId="{A50FE504-1104-4E3E-96EE-82E0DF0B2B54}" srcOrd="1" destOrd="0" parTransId="{D39D9F66-15B6-4F71-8FCF-D0C49007B96A}" sibTransId="{06E2E3DF-F316-49D9-A67B-AA423B01443A}"/>
    <dgm:cxn modelId="{D1F751D2-D78D-4139-A189-C37A90BFC5EB}" type="presOf" srcId="{A50FE504-1104-4E3E-96EE-82E0DF0B2B54}" destId="{8101CAE7-5753-45BB-BC8E-0FD7D012E3FC}" srcOrd="2" destOrd="0" presId="urn:microsoft.com/office/officeart/2005/8/layout/gear1"/>
    <dgm:cxn modelId="{0935ABD8-6192-4344-BBC2-7DD66CBF2758}" type="presOf" srcId="{E4F370DE-48A1-45C7-83C3-BFB86AD09081}" destId="{E0A5D0BE-B61D-4E35-86D1-CBBFACE3784E}" srcOrd="0" destOrd="0" presId="urn:microsoft.com/office/officeart/2005/8/layout/gear1"/>
    <dgm:cxn modelId="{1355DDEA-DA3F-4FC5-A090-5F3E409171A3}" type="presOf" srcId="{0124D987-7A80-4E6F-AE5E-50206687D465}" destId="{26EF0600-9196-47C0-98E5-605DC30FA4D5}" srcOrd="0" destOrd="1" presId="urn:microsoft.com/office/officeart/2005/8/layout/gear1"/>
    <dgm:cxn modelId="{D3E24644-BCBF-48B6-AE17-E16B7FF1CA3E}" type="presOf" srcId="{BDC34ED5-887C-468E-8EE3-529DD9A202A5}" destId="{8E649EA4-DED8-4E90-A4CC-37AC9C36FCE9}" srcOrd="0" destOrd="2" presId="urn:microsoft.com/office/officeart/2005/8/layout/gear1"/>
    <dgm:cxn modelId="{C38270BE-E192-4694-AF3B-D1FC372C4EB9}" srcId="{FF4AB757-4713-47A3-BB7B-067EDDCA996E}" destId="{6DD56851-7116-4818-AF70-9D68EB2446D0}" srcOrd="1" destOrd="0" parTransId="{24E56A2B-0E78-46BC-83B5-966EE4BFF78C}" sibTransId="{7AD6AD16-1BC1-48A2-B26E-3A25E21D2847}"/>
    <dgm:cxn modelId="{38C3D4CF-FC61-490A-9B8C-AB1FAFDEFEA0}" srcId="{9B7A818F-5D3F-409C-9E29-ABDE07DE0715}" destId="{0124D987-7A80-4E6F-AE5E-50206687D465}" srcOrd="1" destOrd="0" parTransId="{D5E619FE-7B28-4D30-B4CE-9AD97DE7754B}" sibTransId="{B80C54F3-15D2-4915-ACD5-B4B7E052DE58}"/>
    <dgm:cxn modelId="{17E585A2-B387-4C24-88CC-E3E683324E3E}" type="presOf" srcId="{A50FE504-1104-4E3E-96EE-82E0DF0B2B54}" destId="{BAF2B7F3-4ED4-45D5-AA15-42E23D37C06E}" srcOrd="1" destOrd="0" presId="urn:microsoft.com/office/officeart/2005/8/layout/gear1"/>
    <dgm:cxn modelId="{8B5690D0-5082-4105-BBF0-B3B0C2CD911A}" type="presOf" srcId="{A5D563C2-43A8-4608-9C63-4628E8D4B277}" destId="{F5FFFA7E-3A0F-4BFF-8486-3359B31C434D}" srcOrd="0" destOrd="0" presId="urn:microsoft.com/office/officeart/2005/8/layout/gear1"/>
    <dgm:cxn modelId="{D54CE63D-DCA0-4CB8-84D4-8851E4F0B5EC}" type="presOf" srcId="{FF4AB757-4713-47A3-BB7B-067EDDCA996E}" destId="{27E6C6B7-CE4B-49CD-A3EF-C5C090915757}" srcOrd="0" destOrd="0" presId="urn:microsoft.com/office/officeart/2005/8/layout/gear1"/>
    <dgm:cxn modelId="{88820727-D353-4B45-A673-08A365A64EFE}" type="presOf" srcId="{FDC1918C-95FB-411A-A706-4C3528F56870}" destId="{8E649EA4-DED8-4E90-A4CC-37AC9C36FCE9}" srcOrd="0" destOrd="0" presId="urn:microsoft.com/office/officeart/2005/8/layout/gear1"/>
    <dgm:cxn modelId="{19AF38BC-2240-44A0-AA4E-A0B6674D5A0A}" type="presOf" srcId="{FF4AB757-4713-47A3-BB7B-067EDDCA996E}" destId="{1E5224C9-0591-4009-AFF8-8B28F457BB85}" srcOrd="1" destOrd="0" presId="urn:microsoft.com/office/officeart/2005/8/layout/gear1"/>
    <dgm:cxn modelId="{BAB02954-1C37-40F3-9524-EF98FB942A7A}" srcId="{A50FE504-1104-4E3E-96EE-82E0DF0B2B54}" destId="{7D9164FE-20C5-4FED-A8A1-941D6A1A0FC6}" srcOrd="0" destOrd="0" parTransId="{0E0D830D-8C58-47C6-A57E-6CB28D2A4871}" sibTransId="{0CC08AD6-E210-48F6-AB61-D1BE243A5B9A}"/>
    <dgm:cxn modelId="{0180DF50-3944-4566-869D-B8197BFCAD70}" type="presOf" srcId="{7D9164FE-20C5-4FED-A8A1-941D6A1A0FC6}" destId="{6048E966-8AF5-4D74-BECA-C89D713841E6}" srcOrd="0" destOrd="0" presId="urn:microsoft.com/office/officeart/2005/8/layout/gear1"/>
    <dgm:cxn modelId="{E638DC8D-33BA-4A0B-8BE5-0B0B41FB1B6A}" srcId="{571CC073-B4EA-454E-8A5E-FC001A76EABC}" destId="{FF4AB757-4713-47A3-BB7B-067EDDCA996E}" srcOrd="2" destOrd="0" parTransId="{E8726CD3-43E2-4F93-B173-DF634BB69883}" sibTransId="{A5D563C2-43A8-4608-9C63-4628E8D4B277}"/>
    <dgm:cxn modelId="{2091DA55-173F-4769-821C-FE0AF6F13BEB}" type="presOf" srcId="{F3861B3F-BF66-4D4B-81DA-32C14F51281D}" destId="{6048E966-8AF5-4D74-BECA-C89D713841E6}" srcOrd="0" destOrd="1" presId="urn:microsoft.com/office/officeart/2005/8/layout/gear1"/>
    <dgm:cxn modelId="{F9525DA4-DF65-4E19-B2D5-50540E962F55}" srcId="{A50FE504-1104-4E3E-96EE-82E0DF0B2B54}" destId="{80BF1BE2-A4A6-4793-9F0A-D53F9A243893}" srcOrd="4" destOrd="0" parTransId="{4212392D-A502-47A8-948B-70DE6629E2DE}" sibTransId="{EEC0FEF4-8642-47AC-A4A6-56BA557A08D9}"/>
    <dgm:cxn modelId="{250FE77E-B845-4C57-A1CC-FCFC2E8A385B}" srcId="{571CC073-B4EA-454E-8A5E-FC001A76EABC}" destId="{9B7A818F-5D3F-409C-9E29-ABDE07DE0715}" srcOrd="0" destOrd="0" parTransId="{40DE1EEE-67DF-4DCB-B47B-38E70EB970DE}" sibTransId="{E4F370DE-48A1-45C7-83C3-BFB86AD09081}"/>
    <dgm:cxn modelId="{E45CB2BA-1B4C-4BA9-A6E0-E6EE06F28E8C}" type="presOf" srcId="{571CC073-B4EA-454E-8A5E-FC001A76EABC}" destId="{A5C7FF16-2964-475B-A4EB-363463532EFB}" srcOrd="0" destOrd="0" presId="urn:microsoft.com/office/officeart/2005/8/layout/gear1"/>
    <dgm:cxn modelId="{C00FCE17-9DB0-4A4D-8CD8-C5F10BDAFFF8}" srcId="{9B7A818F-5D3F-409C-9E29-ABDE07DE0715}" destId="{DD0F9380-7F1B-4FDE-9C8A-132435636D3C}" srcOrd="2" destOrd="0" parTransId="{20999D0F-2FF8-47C7-98CF-002E558B6790}" sibTransId="{C298856F-FBBB-4558-9651-901247383D08}"/>
    <dgm:cxn modelId="{12041BA8-9974-4457-9ABF-1D7457096367}" type="presOf" srcId="{1E7A08CD-796E-4338-99B0-839F289FCFB6}" destId="{26EF0600-9196-47C0-98E5-605DC30FA4D5}" srcOrd="0" destOrd="3" presId="urn:microsoft.com/office/officeart/2005/8/layout/gear1"/>
    <dgm:cxn modelId="{1C7CB306-A38B-46B7-B1DD-7D40A50F5AD9}" srcId="{9B7A818F-5D3F-409C-9E29-ABDE07DE0715}" destId="{1E7A08CD-796E-4338-99B0-839F289FCFB6}" srcOrd="3" destOrd="0" parTransId="{504FD497-2244-47F7-8997-1E85435D69B5}" sibTransId="{5F8834E6-107C-4C4A-8F38-48A3CE15E6BD}"/>
    <dgm:cxn modelId="{29EB38A4-94D0-4C86-87A0-D2E81EE72C43}" srcId="{A50FE504-1104-4E3E-96EE-82E0DF0B2B54}" destId="{C88CDECB-EDE2-42A1-AE94-A33923877D8E}" srcOrd="3" destOrd="0" parTransId="{EC304C8D-A63A-4D9B-A1BE-D316FB145D19}" sibTransId="{83B6A9FE-92E0-4CAE-8B2E-D770B5B6CFF8}"/>
    <dgm:cxn modelId="{189FED80-DA2E-4501-9652-84CCB9F5A4C1}" srcId="{A50FE504-1104-4E3E-96EE-82E0DF0B2B54}" destId="{F3861B3F-BF66-4D4B-81DA-32C14F51281D}" srcOrd="1" destOrd="0" parTransId="{FA550013-F177-46D7-80BC-7BC300893607}" sibTransId="{9E7438B2-537E-42A6-BA5F-05765FBA3FCB}"/>
    <dgm:cxn modelId="{C4639B24-68C3-4007-95A4-47DDC22E6CBD}" type="presOf" srcId="{C0CF5557-C2B1-470F-91FA-73CFA14ED9C4}" destId="{26EF0600-9196-47C0-98E5-605DC30FA4D5}" srcOrd="0" destOrd="0" presId="urn:microsoft.com/office/officeart/2005/8/layout/gear1"/>
    <dgm:cxn modelId="{69EE1F95-6C83-4BD4-BF25-AC700E9A00EC}" type="presOf" srcId="{06E2E3DF-F316-49D9-A67B-AA423B01443A}" destId="{9A97F835-F55A-4F8E-B807-A75468149F48}" srcOrd="0" destOrd="0" presId="urn:microsoft.com/office/officeart/2005/8/layout/gear1"/>
    <dgm:cxn modelId="{EE7658DB-B5D4-4EBE-A98D-D9F564EB4982}" type="presOf" srcId="{80BF1BE2-A4A6-4793-9F0A-D53F9A243893}" destId="{6048E966-8AF5-4D74-BECA-C89D713841E6}" srcOrd="0" destOrd="4" presId="urn:microsoft.com/office/officeart/2005/8/layout/gear1"/>
    <dgm:cxn modelId="{13C0821E-1F4E-46E8-A313-0001F5BBFEB6}" type="presOf" srcId="{9B7A818F-5D3F-409C-9E29-ABDE07DE0715}" destId="{15956734-8971-4060-8A77-322EF64B3646}" srcOrd="0" destOrd="0" presId="urn:microsoft.com/office/officeart/2005/8/layout/gear1"/>
    <dgm:cxn modelId="{1DE9E4E1-CCA5-42EC-B630-2D223694FEC6}" srcId="{FF4AB757-4713-47A3-BB7B-067EDDCA996E}" destId="{BDC34ED5-887C-468E-8EE3-529DD9A202A5}" srcOrd="2" destOrd="0" parTransId="{07DE8B92-8976-478A-A464-69A9E5ED2E2D}" sibTransId="{8025F726-DAE7-41DD-8C71-AFB6D64FC893}"/>
    <dgm:cxn modelId="{6E2CEF19-8EEF-47CF-A312-19BB19AC6A78}" type="presOf" srcId="{DD0F9380-7F1B-4FDE-9C8A-132435636D3C}" destId="{26EF0600-9196-47C0-98E5-605DC30FA4D5}" srcOrd="0" destOrd="2" presId="urn:microsoft.com/office/officeart/2005/8/layout/gear1"/>
    <dgm:cxn modelId="{B891803D-D4C6-4ADC-9BEE-DEA8D5B06FB8}" srcId="{FF4AB757-4713-47A3-BB7B-067EDDCA996E}" destId="{FDC1918C-95FB-411A-A706-4C3528F56870}" srcOrd="0" destOrd="0" parTransId="{60C73A2F-8AD3-42CE-B383-568E46D706AE}" sibTransId="{630362E8-3077-4F1E-B113-F452A17FC0AC}"/>
    <dgm:cxn modelId="{67E2373C-7DCB-4FF3-8BF4-CD17CC52B0CC}" srcId="{9B7A818F-5D3F-409C-9E29-ABDE07DE0715}" destId="{C0CF5557-C2B1-470F-91FA-73CFA14ED9C4}" srcOrd="0" destOrd="0" parTransId="{B098F21F-A78A-45BB-A2E9-C25E971E32CE}" sibTransId="{1100A71D-FC28-4250-A44C-C4E791A4AC29}"/>
    <dgm:cxn modelId="{F21FBE80-D4D5-4301-81DD-B6EF50F8F53F}" type="presOf" srcId="{C88CDECB-EDE2-42A1-AE94-A33923877D8E}" destId="{6048E966-8AF5-4D74-BECA-C89D713841E6}" srcOrd="0" destOrd="3" presId="urn:microsoft.com/office/officeart/2005/8/layout/gear1"/>
    <dgm:cxn modelId="{B01B93D1-1163-4627-A310-E9EB742B46D4}" srcId="{A50FE504-1104-4E3E-96EE-82E0DF0B2B54}" destId="{53E8B2FD-6381-4D6A-B846-7CBE61E2FBB9}" srcOrd="2" destOrd="0" parTransId="{A00328DF-5147-4E05-8413-C591528A47CA}" sibTransId="{62871C10-2CEF-4CDC-8556-7924E86EA65D}"/>
    <dgm:cxn modelId="{2891101E-72F0-4098-B977-1630DEA5E22A}" type="presOf" srcId="{FF4AB757-4713-47A3-BB7B-067EDDCA996E}" destId="{92EF58C8-2887-4489-8F22-57FFE7EC3459}" srcOrd="2" destOrd="0" presId="urn:microsoft.com/office/officeart/2005/8/layout/gear1"/>
    <dgm:cxn modelId="{289B349C-0F0A-472C-9ADD-38464D001184}" type="presOf" srcId="{9B7A818F-5D3F-409C-9E29-ABDE07DE0715}" destId="{3B81BBB3-50ED-432F-AC8B-AA8BFBEDD012}" srcOrd="2" destOrd="0" presId="urn:microsoft.com/office/officeart/2005/8/layout/gear1"/>
    <dgm:cxn modelId="{5F7721EC-02ED-4D22-B373-3690DF18EA1F}" type="presOf" srcId="{A50FE504-1104-4E3E-96EE-82E0DF0B2B54}" destId="{7DB20512-D77D-426C-A8B0-FF9AA4F0733F}" srcOrd="0" destOrd="0" presId="urn:microsoft.com/office/officeart/2005/8/layout/gear1"/>
    <dgm:cxn modelId="{D58FAEFC-8793-4DFB-A0CD-8D2622834747}" type="presOf" srcId="{9B7A818F-5D3F-409C-9E29-ABDE07DE0715}" destId="{CB98BCD4-332E-4BE0-8D27-DF38710943CF}" srcOrd="1" destOrd="0" presId="urn:microsoft.com/office/officeart/2005/8/layout/gear1"/>
    <dgm:cxn modelId="{76EFA137-2E2E-48F9-87F3-2A7A2CF0E418}" type="presParOf" srcId="{A5C7FF16-2964-475B-A4EB-363463532EFB}" destId="{15956734-8971-4060-8A77-322EF64B3646}" srcOrd="0" destOrd="0" presId="urn:microsoft.com/office/officeart/2005/8/layout/gear1"/>
    <dgm:cxn modelId="{C4DEEB1B-094F-4200-8686-517D079F089D}" type="presParOf" srcId="{A5C7FF16-2964-475B-A4EB-363463532EFB}" destId="{CB98BCD4-332E-4BE0-8D27-DF38710943CF}" srcOrd="1" destOrd="0" presId="urn:microsoft.com/office/officeart/2005/8/layout/gear1"/>
    <dgm:cxn modelId="{EE583929-7090-4097-9BFB-F6235CF604B4}" type="presParOf" srcId="{A5C7FF16-2964-475B-A4EB-363463532EFB}" destId="{3B81BBB3-50ED-432F-AC8B-AA8BFBEDD012}" srcOrd="2" destOrd="0" presId="urn:microsoft.com/office/officeart/2005/8/layout/gear1"/>
    <dgm:cxn modelId="{B9429258-29EF-450A-8D0D-84C70D1AA4CA}" type="presParOf" srcId="{A5C7FF16-2964-475B-A4EB-363463532EFB}" destId="{26EF0600-9196-47C0-98E5-605DC30FA4D5}" srcOrd="3" destOrd="0" presId="urn:microsoft.com/office/officeart/2005/8/layout/gear1"/>
    <dgm:cxn modelId="{563D4B56-45D2-4E21-AFD1-6096AEDB6B2E}" type="presParOf" srcId="{A5C7FF16-2964-475B-A4EB-363463532EFB}" destId="{7DB20512-D77D-426C-A8B0-FF9AA4F0733F}" srcOrd="4" destOrd="0" presId="urn:microsoft.com/office/officeart/2005/8/layout/gear1"/>
    <dgm:cxn modelId="{5A27F0DD-BC62-4D53-8982-DCAA82620D02}" type="presParOf" srcId="{A5C7FF16-2964-475B-A4EB-363463532EFB}" destId="{BAF2B7F3-4ED4-45D5-AA15-42E23D37C06E}" srcOrd="5" destOrd="0" presId="urn:microsoft.com/office/officeart/2005/8/layout/gear1"/>
    <dgm:cxn modelId="{18FDB78C-0232-401A-801B-08D5EC7FE631}" type="presParOf" srcId="{A5C7FF16-2964-475B-A4EB-363463532EFB}" destId="{8101CAE7-5753-45BB-BC8E-0FD7D012E3FC}" srcOrd="6" destOrd="0" presId="urn:microsoft.com/office/officeart/2005/8/layout/gear1"/>
    <dgm:cxn modelId="{A8050113-B0D4-4662-A8FC-9CC29324194D}" type="presParOf" srcId="{A5C7FF16-2964-475B-A4EB-363463532EFB}" destId="{6048E966-8AF5-4D74-BECA-C89D713841E6}" srcOrd="7" destOrd="0" presId="urn:microsoft.com/office/officeart/2005/8/layout/gear1"/>
    <dgm:cxn modelId="{E3EE38C9-C46D-4A21-BBA0-E876F5F39968}" type="presParOf" srcId="{A5C7FF16-2964-475B-A4EB-363463532EFB}" destId="{27E6C6B7-CE4B-49CD-A3EF-C5C090915757}" srcOrd="8" destOrd="0" presId="urn:microsoft.com/office/officeart/2005/8/layout/gear1"/>
    <dgm:cxn modelId="{268EB318-0D39-4615-98ED-7FAA2B8C1693}" type="presParOf" srcId="{A5C7FF16-2964-475B-A4EB-363463532EFB}" destId="{1E5224C9-0591-4009-AFF8-8B28F457BB85}" srcOrd="9" destOrd="0" presId="urn:microsoft.com/office/officeart/2005/8/layout/gear1"/>
    <dgm:cxn modelId="{455D985C-9B0F-44C3-A75B-C645C955F21C}" type="presParOf" srcId="{A5C7FF16-2964-475B-A4EB-363463532EFB}" destId="{92EF58C8-2887-4489-8F22-57FFE7EC3459}" srcOrd="10" destOrd="0" presId="urn:microsoft.com/office/officeart/2005/8/layout/gear1"/>
    <dgm:cxn modelId="{24C93C71-E708-4A41-9AB1-E80B89A7706B}" type="presParOf" srcId="{A5C7FF16-2964-475B-A4EB-363463532EFB}" destId="{9CB90C72-736D-484E-8028-BCA11B466390}" srcOrd="11" destOrd="0" presId="urn:microsoft.com/office/officeart/2005/8/layout/gear1"/>
    <dgm:cxn modelId="{69F7190F-266C-451A-BCE3-9EB2AA8B7D96}" type="presParOf" srcId="{A5C7FF16-2964-475B-A4EB-363463532EFB}" destId="{8E649EA4-DED8-4E90-A4CC-37AC9C36FCE9}" srcOrd="12" destOrd="0" presId="urn:microsoft.com/office/officeart/2005/8/layout/gear1"/>
    <dgm:cxn modelId="{CDA8A643-F1A9-4D2E-951D-EF60792FB01F}" type="presParOf" srcId="{A5C7FF16-2964-475B-A4EB-363463532EFB}" destId="{E0A5D0BE-B61D-4E35-86D1-CBBFACE3784E}" srcOrd="13" destOrd="0" presId="urn:microsoft.com/office/officeart/2005/8/layout/gear1"/>
    <dgm:cxn modelId="{DAABB46F-CCD3-4437-A4C5-0CF1399B2648}" type="presParOf" srcId="{A5C7FF16-2964-475B-A4EB-363463532EFB}" destId="{9A97F835-F55A-4F8E-B807-A75468149F48}" srcOrd="14" destOrd="0" presId="urn:microsoft.com/office/officeart/2005/8/layout/gear1"/>
    <dgm:cxn modelId="{A6182EDB-3905-4FC2-B899-E5BD764D882A}" type="presParOf" srcId="{A5C7FF16-2964-475B-A4EB-363463532EFB}" destId="{F5FFFA7E-3A0F-4BFF-8486-3359B31C434D}" srcOrd="15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50FE504-1104-4E3E-96EE-82E0DF0B2B54}">
      <dgm:prSet phldrT="[Text]" custT="1"/>
      <dgm:spPr/>
      <dgm:t>
        <a:bodyPr/>
        <a:lstStyle/>
        <a:p>
          <a:r>
            <a:rPr lang="en-US" sz="2400" b="1" dirty="0" smtClean="0"/>
            <a:t>Understands the various textual parts of a document expressed in N</a:t>
          </a:r>
          <a:r>
            <a:rPr lang="tr-TR" sz="2400" b="1" dirty="0" smtClean="0"/>
            <a:t>atural </a:t>
          </a:r>
          <a:r>
            <a:rPr lang="en-US" sz="2400" b="1" dirty="0" smtClean="0"/>
            <a:t>L</a:t>
          </a:r>
          <a:r>
            <a:rPr lang="tr-TR" sz="2400" b="1" dirty="0" smtClean="0"/>
            <a:t>anguage </a:t>
          </a:r>
          <a:endParaRPr lang="en-US" sz="2400" b="1" dirty="0"/>
        </a:p>
      </dgm:t>
    </dgm:pt>
    <dgm:pt modelId="{D39D9F66-15B6-4F71-8FCF-D0C49007B96A}" type="parTrans" cxnId="{C3DC28A3-96DC-40E6-9CBE-52098C738037}">
      <dgm:prSet/>
      <dgm:spPr/>
      <dgm:t>
        <a:bodyPr/>
        <a:lstStyle/>
        <a:p>
          <a:endParaRPr lang="en-US"/>
        </a:p>
      </dgm:t>
    </dgm:pt>
    <dgm:pt modelId="{06E2E3DF-F316-49D9-A67B-AA423B01443A}" type="sibTrans" cxnId="{C3DC28A3-96DC-40E6-9CBE-52098C738037}">
      <dgm:prSet/>
      <dgm:spPr/>
      <dgm:t>
        <a:bodyPr/>
        <a:lstStyle/>
        <a:p>
          <a:endParaRPr lang="en-US"/>
        </a:p>
      </dgm:t>
    </dgm:pt>
    <dgm:pt modelId="{FF4AB757-4713-47A3-BB7B-067EDDCA996E}">
      <dgm:prSet phldrT="[Text]" custT="1"/>
      <dgm:spPr/>
      <dgm:t>
        <a:bodyPr/>
        <a:lstStyle/>
        <a:p>
          <a:r>
            <a:rPr lang="en-US" sz="2400" b="1" dirty="0" smtClean="0"/>
            <a:t>Reveals concepts and relationships between them (“Model”-part)</a:t>
          </a:r>
          <a:endParaRPr lang="en-US" sz="2400" b="1" dirty="0"/>
        </a:p>
      </dgm:t>
    </dgm:pt>
    <dgm:pt modelId="{E8726CD3-43E2-4F93-B173-DF634BB69883}" type="parTrans" cxnId="{E638DC8D-33BA-4A0B-8BE5-0B0B41FB1B6A}">
      <dgm:prSet/>
      <dgm:spPr/>
      <dgm:t>
        <a:bodyPr/>
        <a:lstStyle/>
        <a:p>
          <a:endParaRPr lang="en-US"/>
        </a:p>
      </dgm:t>
    </dgm:pt>
    <dgm:pt modelId="{A5D563C2-43A8-4608-9C63-4628E8D4B277}" type="sibTrans" cxnId="{E638DC8D-33BA-4A0B-8BE5-0B0B41FB1B6A}">
      <dgm:prSet/>
      <dgm:spPr/>
      <dgm:t>
        <a:bodyPr/>
        <a:lstStyle/>
        <a:p>
          <a:endParaRPr lang="en-US"/>
        </a:p>
      </dgm:t>
    </dgm:pt>
    <dgm:pt modelId="{9B7A818F-5D3F-409C-9E29-ABDE07DE0715}">
      <dgm:prSet phldrT="[Text]" custT="1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b="1" dirty="0" smtClean="0"/>
            <a:t>Semantic Word Processor </a:t>
          </a:r>
          <a:endParaRPr lang="tr-TR" sz="2400" b="1" dirty="0" smtClean="0"/>
        </a:p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400" b="1" dirty="0" smtClean="0"/>
            <a:t>(Text-Based Knowledge Extractor)</a:t>
          </a:r>
        </a:p>
      </dgm:t>
    </dgm:pt>
    <dgm:pt modelId="{40DE1EEE-67DF-4DCB-B47B-38E70EB970DE}" type="parTrans" cxnId="{250FE77E-B845-4C57-A1CC-FCFC2E8A385B}">
      <dgm:prSet/>
      <dgm:spPr/>
      <dgm:t>
        <a:bodyPr/>
        <a:lstStyle/>
        <a:p>
          <a:endParaRPr lang="en-US"/>
        </a:p>
      </dgm:t>
    </dgm:pt>
    <dgm:pt modelId="{E4F370DE-48A1-45C7-83C3-BFB86AD09081}" type="sibTrans" cxnId="{250FE77E-B845-4C57-A1CC-FCFC2E8A385B}">
      <dgm:prSet/>
      <dgm:spPr/>
      <dgm:t>
        <a:bodyPr/>
        <a:lstStyle/>
        <a:p>
          <a:endParaRPr lang="en-US"/>
        </a:p>
      </dgm:t>
    </dgm:pt>
    <dgm:pt modelId="{CB9AAD08-1E59-434D-BC17-3B91F3022141}">
      <dgm:prSet phldrT="[Text]" custT="1"/>
      <dgm:spPr/>
      <dgm:t>
        <a:bodyPr/>
        <a:lstStyle/>
        <a:p>
          <a:r>
            <a:rPr lang="tr-TR" sz="2400" b="1" dirty="0" smtClean="0"/>
            <a:t>Consistency &amp; Completeness Checking</a:t>
          </a:r>
          <a:endParaRPr lang="en-US" sz="2400" b="1" dirty="0"/>
        </a:p>
      </dgm:t>
    </dgm:pt>
    <dgm:pt modelId="{3E071866-BF08-4466-85C6-1D8566C4956E}" type="parTrans" cxnId="{8423B501-DF09-44FA-A357-E9B9AE89F5EE}">
      <dgm:prSet/>
      <dgm:spPr/>
      <dgm:t>
        <a:bodyPr/>
        <a:lstStyle/>
        <a:p>
          <a:endParaRPr lang="en-US"/>
        </a:p>
      </dgm:t>
    </dgm:pt>
    <dgm:pt modelId="{5991CBC7-B7E4-4326-8205-8D51D3CF4D2C}" type="sibTrans" cxnId="{8423B501-DF09-44FA-A357-E9B9AE89F5EE}">
      <dgm:prSet/>
      <dgm:spPr/>
      <dgm:t>
        <a:bodyPr/>
        <a:lstStyle/>
        <a:p>
          <a:endParaRPr lang="en-US"/>
        </a:p>
      </dgm:t>
    </dgm:pt>
    <dgm:pt modelId="{C9E87E69-D2CA-4F5A-9388-921F210C716C}" type="pres">
      <dgm:prSet presAssocID="{571CC073-B4EA-454E-8A5E-FC001A76EABC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0592C1-F025-430C-A126-4FBACDB80AA7}" type="pres">
      <dgm:prSet presAssocID="{571CC073-B4EA-454E-8A5E-FC001A76EABC}" presName="dummyMaxCanvas" presStyleCnt="0">
        <dgm:presLayoutVars/>
      </dgm:prSet>
      <dgm:spPr/>
    </dgm:pt>
    <dgm:pt modelId="{B6FE1096-1A8B-486F-A2F2-BFE651986DE1}" type="pres">
      <dgm:prSet presAssocID="{571CC073-B4EA-454E-8A5E-FC001A76EABC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2DBC89-3DEE-4C9D-A5DD-C75F2D09F26D}" type="pres">
      <dgm:prSet presAssocID="{571CC073-B4EA-454E-8A5E-FC001A76EABC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3974DF-CED9-43C0-9800-58A69F1C01F4}" type="pres">
      <dgm:prSet presAssocID="{571CC073-B4EA-454E-8A5E-FC001A76EABC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BB9107-BCC1-4B5B-A22B-7D120B00A45B}" type="pres">
      <dgm:prSet presAssocID="{571CC073-B4EA-454E-8A5E-FC001A76EABC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08E2AF-35C5-4D10-B9BD-27B72D8D543D}" type="pres">
      <dgm:prSet presAssocID="{571CC073-B4EA-454E-8A5E-FC001A76EABC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12C489-0C5D-41B2-9C01-150CCE225B65}" type="pres">
      <dgm:prSet presAssocID="{571CC073-B4EA-454E-8A5E-FC001A76EABC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200B1C-43C1-4407-8CFE-1D87860FA3DA}" type="pres">
      <dgm:prSet presAssocID="{571CC073-B4EA-454E-8A5E-FC001A76EABC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F35500-1A10-4FB0-94AC-CE4AD8D45D5E}" type="pres">
      <dgm:prSet presAssocID="{571CC073-B4EA-454E-8A5E-FC001A76EABC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1783F7-056F-4D20-8EB8-2276A023D8BB}" type="pres">
      <dgm:prSet presAssocID="{571CC073-B4EA-454E-8A5E-FC001A76EABC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600127-B6E7-4D32-AE77-DBB9DC3D5BC8}" type="pres">
      <dgm:prSet presAssocID="{571CC073-B4EA-454E-8A5E-FC001A76EABC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199AE3-81A1-49A8-8D2F-5900D798294B}" type="pres">
      <dgm:prSet presAssocID="{571CC073-B4EA-454E-8A5E-FC001A76EABC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71DE407-7FFD-499C-8F92-4BECF21AACC4}" type="presOf" srcId="{A50FE504-1104-4E3E-96EE-82E0DF0B2B54}" destId="{D12DBC89-3DEE-4C9D-A5DD-C75F2D09F26D}" srcOrd="0" destOrd="0" presId="urn:microsoft.com/office/officeart/2005/8/layout/vProcess5"/>
    <dgm:cxn modelId="{D3E25E1F-3F90-4328-A3A0-1A31CD4CC056}" type="presOf" srcId="{A50FE504-1104-4E3E-96EE-82E0DF0B2B54}" destId="{CA1783F7-056F-4D20-8EB8-2276A023D8BB}" srcOrd="1" destOrd="0" presId="urn:microsoft.com/office/officeart/2005/8/layout/vProcess5"/>
    <dgm:cxn modelId="{C3DC28A3-96DC-40E6-9CBE-52098C738037}" srcId="{571CC073-B4EA-454E-8A5E-FC001A76EABC}" destId="{A50FE504-1104-4E3E-96EE-82E0DF0B2B54}" srcOrd="1" destOrd="0" parTransId="{D39D9F66-15B6-4F71-8FCF-D0C49007B96A}" sibTransId="{06E2E3DF-F316-49D9-A67B-AA423B01443A}"/>
    <dgm:cxn modelId="{214802F7-05EA-4E41-B06C-21E50424DA72}" type="presOf" srcId="{A5D563C2-43A8-4608-9C63-4628E8D4B277}" destId="{DC200B1C-43C1-4407-8CFE-1D87860FA3DA}" srcOrd="0" destOrd="0" presId="urn:microsoft.com/office/officeart/2005/8/layout/vProcess5"/>
    <dgm:cxn modelId="{8423B501-DF09-44FA-A357-E9B9AE89F5EE}" srcId="{571CC073-B4EA-454E-8A5E-FC001A76EABC}" destId="{CB9AAD08-1E59-434D-BC17-3B91F3022141}" srcOrd="3" destOrd="0" parTransId="{3E071866-BF08-4466-85C6-1D8566C4956E}" sibTransId="{5991CBC7-B7E4-4326-8205-8D51D3CF4D2C}"/>
    <dgm:cxn modelId="{E638DC8D-33BA-4A0B-8BE5-0B0B41FB1B6A}" srcId="{571CC073-B4EA-454E-8A5E-FC001A76EABC}" destId="{FF4AB757-4713-47A3-BB7B-067EDDCA996E}" srcOrd="2" destOrd="0" parTransId="{E8726CD3-43E2-4F93-B173-DF634BB69883}" sibTransId="{A5D563C2-43A8-4608-9C63-4628E8D4B277}"/>
    <dgm:cxn modelId="{924F09A0-9DF3-4E8E-BDA3-AE1C40E0B877}" type="presOf" srcId="{571CC073-B4EA-454E-8A5E-FC001A76EABC}" destId="{C9E87E69-D2CA-4F5A-9388-921F210C716C}" srcOrd="0" destOrd="0" presId="urn:microsoft.com/office/officeart/2005/8/layout/vProcess5"/>
    <dgm:cxn modelId="{C852C539-D6F3-4C97-B154-5FBB524BC342}" type="presOf" srcId="{06E2E3DF-F316-49D9-A67B-AA423B01443A}" destId="{A612C489-0C5D-41B2-9C01-150CCE225B65}" srcOrd="0" destOrd="0" presId="urn:microsoft.com/office/officeart/2005/8/layout/vProcess5"/>
    <dgm:cxn modelId="{3FDACF1E-5605-41BC-831E-B008C77E9946}" type="presOf" srcId="{CB9AAD08-1E59-434D-BC17-3B91F3022141}" destId="{FBBB9107-BCC1-4B5B-A22B-7D120B00A45B}" srcOrd="0" destOrd="0" presId="urn:microsoft.com/office/officeart/2005/8/layout/vProcess5"/>
    <dgm:cxn modelId="{73E39A5C-4BCC-492A-8852-777942989EDD}" type="presOf" srcId="{CB9AAD08-1E59-434D-BC17-3B91F3022141}" destId="{EA199AE3-81A1-49A8-8D2F-5900D798294B}" srcOrd="1" destOrd="0" presId="urn:microsoft.com/office/officeart/2005/8/layout/vProcess5"/>
    <dgm:cxn modelId="{250FE77E-B845-4C57-A1CC-FCFC2E8A385B}" srcId="{571CC073-B4EA-454E-8A5E-FC001A76EABC}" destId="{9B7A818F-5D3F-409C-9E29-ABDE07DE0715}" srcOrd="0" destOrd="0" parTransId="{40DE1EEE-67DF-4DCB-B47B-38E70EB970DE}" sibTransId="{E4F370DE-48A1-45C7-83C3-BFB86AD09081}"/>
    <dgm:cxn modelId="{DE93DE49-0EF4-438B-8A6C-E89821C5B372}" type="presOf" srcId="{9B7A818F-5D3F-409C-9E29-ABDE07DE0715}" destId="{CFF35500-1A10-4FB0-94AC-CE4AD8D45D5E}" srcOrd="1" destOrd="0" presId="urn:microsoft.com/office/officeart/2005/8/layout/vProcess5"/>
    <dgm:cxn modelId="{264228C8-B0A7-4629-9BD4-2F347A69C720}" type="presOf" srcId="{FF4AB757-4713-47A3-BB7B-067EDDCA996E}" destId="{973974DF-CED9-43C0-9800-58A69F1C01F4}" srcOrd="0" destOrd="0" presId="urn:microsoft.com/office/officeart/2005/8/layout/vProcess5"/>
    <dgm:cxn modelId="{33BB7B74-91FF-4BC0-84B5-0AE6A1AE05CA}" type="presOf" srcId="{E4F370DE-48A1-45C7-83C3-BFB86AD09081}" destId="{AB08E2AF-35C5-4D10-B9BD-27B72D8D543D}" srcOrd="0" destOrd="0" presId="urn:microsoft.com/office/officeart/2005/8/layout/vProcess5"/>
    <dgm:cxn modelId="{62CDDAB4-2138-492C-8336-3B22CF990F79}" type="presOf" srcId="{FF4AB757-4713-47A3-BB7B-067EDDCA996E}" destId="{5F600127-B6E7-4D32-AE77-DBB9DC3D5BC8}" srcOrd="1" destOrd="0" presId="urn:microsoft.com/office/officeart/2005/8/layout/vProcess5"/>
    <dgm:cxn modelId="{646DAE42-6D3E-4114-B7EB-4099A1746794}" type="presOf" srcId="{9B7A818F-5D3F-409C-9E29-ABDE07DE0715}" destId="{B6FE1096-1A8B-486F-A2F2-BFE651986DE1}" srcOrd="0" destOrd="0" presId="urn:microsoft.com/office/officeart/2005/8/layout/vProcess5"/>
    <dgm:cxn modelId="{23D44EE9-200D-41E2-BDAE-64A738C5BA92}" type="presParOf" srcId="{C9E87E69-D2CA-4F5A-9388-921F210C716C}" destId="{ED0592C1-F025-430C-A126-4FBACDB80AA7}" srcOrd="0" destOrd="0" presId="urn:microsoft.com/office/officeart/2005/8/layout/vProcess5"/>
    <dgm:cxn modelId="{9D2ADA52-AF5E-4C2F-8DF2-3A20A5249FF7}" type="presParOf" srcId="{C9E87E69-D2CA-4F5A-9388-921F210C716C}" destId="{B6FE1096-1A8B-486F-A2F2-BFE651986DE1}" srcOrd="1" destOrd="0" presId="urn:microsoft.com/office/officeart/2005/8/layout/vProcess5"/>
    <dgm:cxn modelId="{BFE1E3EA-0542-4E68-BBE2-9C07D6B1DBF4}" type="presParOf" srcId="{C9E87E69-D2CA-4F5A-9388-921F210C716C}" destId="{D12DBC89-3DEE-4C9D-A5DD-C75F2D09F26D}" srcOrd="2" destOrd="0" presId="urn:microsoft.com/office/officeart/2005/8/layout/vProcess5"/>
    <dgm:cxn modelId="{07580D02-C78C-4A49-9190-9F6986168BA4}" type="presParOf" srcId="{C9E87E69-D2CA-4F5A-9388-921F210C716C}" destId="{973974DF-CED9-43C0-9800-58A69F1C01F4}" srcOrd="3" destOrd="0" presId="urn:microsoft.com/office/officeart/2005/8/layout/vProcess5"/>
    <dgm:cxn modelId="{0E630DF0-1FFF-4A8B-B17A-DBD50BBBB280}" type="presParOf" srcId="{C9E87E69-D2CA-4F5A-9388-921F210C716C}" destId="{FBBB9107-BCC1-4B5B-A22B-7D120B00A45B}" srcOrd="4" destOrd="0" presId="urn:microsoft.com/office/officeart/2005/8/layout/vProcess5"/>
    <dgm:cxn modelId="{971E1C2B-F2F9-4598-931D-D66B1BB1C6F4}" type="presParOf" srcId="{C9E87E69-D2CA-4F5A-9388-921F210C716C}" destId="{AB08E2AF-35C5-4D10-B9BD-27B72D8D543D}" srcOrd="5" destOrd="0" presId="urn:microsoft.com/office/officeart/2005/8/layout/vProcess5"/>
    <dgm:cxn modelId="{1D0BA98E-AE5E-4884-860E-F702B6FDC109}" type="presParOf" srcId="{C9E87E69-D2CA-4F5A-9388-921F210C716C}" destId="{A612C489-0C5D-41B2-9C01-150CCE225B65}" srcOrd="6" destOrd="0" presId="urn:microsoft.com/office/officeart/2005/8/layout/vProcess5"/>
    <dgm:cxn modelId="{5BA58E2F-CA2E-4AEC-8BC0-66CCDAB2DD4E}" type="presParOf" srcId="{C9E87E69-D2CA-4F5A-9388-921F210C716C}" destId="{DC200B1C-43C1-4407-8CFE-1D87860FA3DA}" srcOrd="7" destOrd="0" presId="urn:microsoft.com/office/officeart/2005/8/layout/vProcess5"/>
    <dgm:cxn modelId="{F5CC30DD-0534-4183-8D80-EC4D3CA6A851}" type="presParOf" srcId="{C9E87E69-D2CA-4F5A-9388-921F210C716C}" destId="{CFF35500-1A10-4FB0-94AC-CE4AD8D45D5E}" srcOrd="8" destOrd="0" presId="urn:microsoft.com/office/officeart/2005/8/layout/vProcess5"/>
    <dgm:cxn modelId="{790C2689-F82C-48CF-8FAA-1A017C2274D6}" type="presParOf" srcId="{C9E87E69-D2CA-4F5A-9388-921F210C716C}" destId="{CA1783F7-056F-4D20-8EB8-2276A023D8BB}" srcOrd="9" destOrd="0" presId="urn:microsoft.com/office/officeart/2005/8/layout/vProcess5"/>
    <dgm:cxn modelId="{2AE469FD-B186-43EB-8573-7FD5F3947747}" type="presParOf" srcId="{C9E87E69-D2CA-4F5A-9388-921F210C716C}" destId="{5F600127-B6E7-4D32-AE77-DBB9DC3D5BC8}" srcOrd="10" destOrd="0" presId="urn:microsoft.com/office/officeart/2005/8/layout/vProcess5"/>
    <dgm:cxn modelId="{41CCA9DB-F965-433D-915F-3A1FFC1E90B3}" type="presParOf" srcId="{C9E87E69-D2CA-4F5A-9388-921F210C716C}" destId="{EA199AE3-81A1-49A8-8D2F-5900D798294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2320D77-3CBF-4A96-B00A-61BEEF89E848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80BC076-E1F2-473E-A4FC-4F1B9FE5CD51}">
      <dgm:prSet/>
      <dgm:spPr/>
      <dgm:t>
        <a:bodyPr/>
        <a:lstStyle/>
        <a:p>
          <a:pPr rtl="0"/>
          <a:r>
            <a:rPr lang="tr-TR" baseline="0" dirty="0" smtClean="0"/>
            <a:t>WP3 (UNIT)</a:t>
          </a:r>
          <a:endParaRPr lang="en-US" dirty="0"/>
        </a:p>
      </dgm:t>
    </dgm:pt>
    <dgm:pt modelId="{74698D24-3ACD-43CF-9CBA-1885758DC678}" type="parTrans" cxnId="{6C68940E-27AB-4E97-90DB-8831A8019FE3}">
      <dgm:prSet/>
      <dgm:spPr/>
      <dgm:t>
        <a:bodyPr/>
        <a:lstStyle/>
        <a:p>
          <a:endParaRPr lang="en-US"/>
        </a:p>
      </dgm:t>
    </dgm:pt>
    <dgm:pt modelId="{3278942A-49DB-41D6-A568-9451D75EC100}" type="sibTrans" cxnId="{6C68940E-27AB-4E97-90DB-8831A8019FE3}">
      <dgm:prSet/>
      <dgm:spPr/>
      <dgm:t>
        <a:bodyPr/>
        <a:lstStyle/>
        <a:p>
          <a:endParaRPr lang="en-US"/>
        </a:p>
      </dgm:t>
    </dgm:pt>
    <dgm:pt modelId="{DEC20A41-E729-45BC-91F6-BD8524888715}">
      <dgm:prSet/>
      <dgm:spPr/>
      <dgm:t>
        <a:bodyPr/>
        <a:lstStyle/>
        <a:p>
          <a:pPr rtl="0"/>
          <a:r>
            <a:rPr lang="tr-TR" baseline="0" dirty="0" smtClean="0"/>
            <a:t>WP4 (MANTIS)</a:t>
          </a:r>
          <a:endParaRPr lang="en-US" dirty="0"/>
        </a:p>
      </dgm:t>
    </dgm:pt>
    <dgm:pt modelId="{2D449AA0-6640-4636-ADE0-84CD26D692B5}" type="parTrans" cxnId="{8018EF3E-A7FF-4B8C-A76F-88D378D4BB30}">
      <dgm:prSet/>
      <dgm:spPr/>
      <dgm:t>
        <a:bodyPr/>
        <a:lstStyle/>
        <a:p>
          <a:endParaRPr lang="en-US"/>
        </a:p>
      </dgm:t>
    </dgm:pt>
    <dgm:pt modelId="{C7AA2A14-D7AD-4948-B318-D44687B9C2E3}" type="sibTrans" cxnId="{8018EF3E-A7FF-4B8C-A76F-88D378D4BB30}">
      <dgm:prSet/>
      <dgm:spPr/>
      <dgm:t>
        <a:bodyPr/>
        <a:lstStyle/>
        <a:p>
          <a:endParaRPr lang="en-US"/>
        </a:p>
      </dgm:t>
    </dgm:pt>
    <dgm:pt modelId="{3FB69B1A-1EB8-459A-9811-0CD9158B5CB6}">
      <dgm:prSet/>
      <dgm:spPr/>
      <dgm:t>
        <a:bodyPr/>
        <a:lstStyle/>
        <a:p>
          <a:pPr rtl="0"/>
          <a:r>
            <a:rPr lang="tr-TR" baseline="0" dirty="0" smtClean="0"/>
            <a:t>WP6 (OBEO)</a:t>
          </a:r>
          <a:endParaRPr lang="en-US" dirty="0"/>
        </a:p>
      </dgm:t>
    </dgm:pt>
    <dgm:pt modelId="{6A59C6C7-62B0-4CE2-961C-F4A229505294}" type="parTrans" cxnId="{527B1D6F-3D62-4688-9208-84E1929F632D}">
      <dgm:prSet/>
      <dgm:spPr/>
      <dgm:t>
        <a:bodyPr/>
        <a:lstStyle/>
        <a:p>
          <a:endParaRPr lang="en-US"/>
        </a:p>
      </dgm:t>
    </dgm:pt>
    <dgm:pt modelId="{75FA9576-6011-4105-BC68-66A09656E29B}" type="sibTrans" cxnId="{527B1D6F-3D62-4688-9208-84E1929F632D}">
      <dgm:prSet/>
      <dgm:spPr/>
      <dgm:t>
        <a:bodyPr/>
        <a:lstStyle/>
        <a:p>
          <a:endParaRPr lang="en-US"/>
        </a:p>
      </dgm:t>
    </dgm:pt>
    <dgm:pt modelId="{37E49A14-5DD6-46F0-82DC-8CBCAB193ECE}">
      <dgm:prSet/>
      <dgm:spPr/>
      <dgm:t>
        <a:bodyPr/>
        <a:lstStyle/>
        <a:p>
          <a:pPr rtl="0"/>
          <a:r>
            <a:rPr lang="tr-TR" dirty="0" smtClean="0"/>
            <a:t>WP2 (LORIA)</a:t>
          </a:r>
          <a:endParaRPr lang="en-US" dirty="0"/>
        </a:p>
      </dgm:t>
    </dgm:pt>
    <dgm:pt modelId="{08779644-0D27-477D-8687-A0885C648068}" type="parTrans" cxnId="{25E05B16-D003-4F94-8FFF-CBE1F26301DF}">
      <dgm:prSet/>
      <dgm:spPr/>
      <dgm:t>
        <a:bodyPr/>
        <a:lstStyle/>
        <a:p>
          <a:endParaRPr lang="en-US"/>
        </a:p>
      </dgm:t>
    </dgm:pt>
    <dgm:pt modelId="{7DC3CFDD-8E07-4653-96B2-8E186E4E4177}" type="sibTrans" cxnId="{25E05B16-D003-4F94-8FFF-CBE1F26301DF}">
      <dgm:prSet/>
      <dgm:spPr/>
      <dgm:t>
        <a:bodyPr/>
        <a:lstStyle/>
        <a:p>
          <a:endParaRPr lang="en-US"/>
        </a:p>
      </dgm:t>
    </dgm:pt>
    <dgm:pt modelId="{F71CFF87-E0BA-4072-8210-D9D6A11F669E}">
      <dgm:prSet/>
      <dgm:spPr/>
      <dgm:t>
        <a:bodyPr/>
        <a:lstStyle/>
        <a:p>
          <a:pPr rtl="0"/>
          <a:r>
            <a:rPr lang="en-US" baseline="0" dirty="0" smtClean="0"/>
            <a:t>Semantic Word Processor</a:t>
          </a:r>
          <a:endParaRPr lang="en-US" dirty="0"/>
        </a:p>
      </dgm:t>
    </dgm:pt>
    <dgm:pt modelId="{25C3E9C0-7D93-4567-B4A4-00EC93198871}" type="parTrans" cxnId="{7F413BBA-6771-4C01-A300-A2F1011FFA8D}">
      <dgm:prSet/>
      <dgm:spPr/>
      <dgm:t>
        <a:bodyPr/>
        <a:lstStyle/>
        <a:p>
          <a:endParaRPr lang="en-US"/>
        </a:p>
      </dgm:t>
    </dgm:pt>
    <dgm:pt modelId="{019A9BD3-5455-4391-BEA3-9358E313EA41}" type="sibTrans" cxnId="{7F413BBA-6771-4C01-A300-A2F1011FFA8D}">
      <dgm:prSet/>
      <dgm:spPr/>
      <dgm:t>
        <a:bodyPr/>
        <a:lstStyle/>
        <a:p>
          <a:endParaRPr lang="en-US"/>
        </a:p>
      </dgm:t>
    </dgm:pt>
    <dgm:pt modelId="{202EA808-0845-4CB0-94E1-A577637259FF}">
      <dgm:prSet/>
      <dgm:spPr/>
      <dgm:t>
        <a:bodyPr/>
        <a:lstStyle/>
        <a:p>
          <a:pPr rtl="0"/>
          <a:r>
            <a:rPr lang="en-US" baseline="0" dirty="0" smtClean="0"/>
            <a:t>An extensible model-model transformation framework</a:t>
          </a:r>
          <a:endParaRPr lang="en-US" dirty="0"/>
        </a:p>
      </dgm:t>
    </dgm:pt>
    <dgm:pt modelId="{053ADEAC-6972-45C8-8490-5E50A2BDB24C}" type="parTrans" cxnId="{15CC8F82-B56F-49DF-BFCD-B1323951F727}">
      <dgm:prSet/>
      <dgm:spPr/>
      <dgm:t>
        <a:bodyPr/>
        <a:lstStyle/>
        <a:p>
          <a:endParaRPr lang="en-US"/>
        </a:p>
      </dgm:t>
    </dgm:pt>
    <dgm:pt modelId="{C4B5BFBE-D05E-40D8-A217-A269612C34CD}" type="sibTrans" cxnId="{15CC8F82-B56F-49DF-BFCD-B1323951F727}">
      <dgm:prSet/>
      <dgm:spPr/>
      <dgm:t>
        <a:bodyPr/>
        <a:lstStyle/>
        <a:p>
          <a:endParaRPr lang="en-US"/>
        </a:p>
      </dgm:t>
    </dgm:pt>
    <dgm:pt modelId="{A616282C-90A4-409A-98EA-101DB849F474}">
      <dgm:prSet/>
      <dgm:spPr/>
      <dgm:t>
        <a:bodyPr/>
        <a:lstStyle/>
        <a:p>
          <a:pPr rtl="0"/>
          <a:r>
            <a:rPr lang="en-US" baseline="0" dirty="0" smtClean="0"/>
            <a:t>A federated Knowledge Base and its API</a:t>
          </a:r>
          <a:endParaRPr lang="en-US" dirty="0"/>
        </a:p>
      </dgm:t>
    </dgm:pt>
    <dgm:pt modelId="{6AE3F61C-C70D-4295-B157-A5D2E96632F2}" type="parTrans" cxnId="{02C059BF-6121-4A09-AD16-2A28BE8E6093}">
      <dgm:prSet/>
      <dgm:spPr/>
      <dgm:t>
        <a:bodyPr/>
        <a:lstStyle/>
        <a:p>
          <a:endParaRPr lang="en-US"/>
        </a:p>
      </dgm:t>
    </dgm:pt>
    <dgm:pt modelId="{48653AFB-B8F4-492F-B613-40D25F635686}" type="sibTrans" cxnId="{02C059BF-6121-4A09-AD16-2A28BE8E6093}">
      <dgm:prSet/>
      <dgm:spPr/>
      <dgm:t>
        <a:bodyPr/>
        <a:lstStyle/>
        <a:p>
          <a:endParaRPr lang="en-US"/>
        </a:p>
      </dgm:t>
    </dgm:pt>
    <dgm:pt modelId="{F8039E7C-E1BB-4767-902E-ADE7AC968FDA}">
      <dgm:prSet/>
      <dgm:spPr/>
      <dgm:t>
        <a:bodyPr/>
        <a:lstStyle/>
        <a:p>
          <a:pPr rtl="0"/>
          <a:r>
            <a:rPr lang="en-GB" dirty="0" smtClean="0"/>
            <a:t>A complete “ModelWriter” tool integrating of all these in a consistent </a:t>
          </a:r>
          <a:endParaRPr lang="en-US" dirty="0"/>
        </a:p>
      </dgm:t>
    </dgm:pt>
    <dgm:pt modelId="{0F0D902D-A06E-4EEF-B1B5-894C2B242F68}" type="parTrans" cxnId="{77085384-38C9-4338-A90E-3D890C57C9AB}">
      <dgm:prSet/>
      <dgm:spPr/>
      <dgm:t>
        <a:bodyPr/>
        <a:lstStyle/>
        <a:p>
          <a:endParaRPr lang="en-US"/>
        </a:p>
      </dgm:t>
    </dgm:pt>
    <dgm:pt modelId="{91DF0109-7975-410A-855C-0F37C4F33B2B}" type="sibTrans" cxnId="{77085384-38C9-4338-A90E-3D890C57C9AB}">
      <dgm:prSet/>
      <dgm:spPr/>
      <dgm:t>
        <a:bodyPr/>
        <a:lstStyle/>
        <a:p>
          <a:endParaRPr lang="en-US"/>
        </a:p>
      </dgm:t>
    </dgm:pt>
    <dgm:pt modelId="{E08D6CA7-9F86-497C-A552-7131E422D723}">
      <dgm:prSet/>
      <dgm:spPr/>
      <dgm:t>
        <a:bodyPr/>
        <a:lstStyle/>
        <a:p>
          <a:pPr rtl="0"/>
          <a:r>
            <a:rPr lang="en-US" baseline="0" dirty="0" smtClean="0"/>
            <a:t>Model checker plug-in for consistency</a:t>
          </a:r>
          <a:endParaRPr lang="en-US" dirty="0"/>
        </a:p>
      </dgm:t>
    </dgm:pt>
    <dgm:pt modelId="{78190C73-9E3E-4BED-A996-5F020D5C5D8E}" type="parTrans" cxnId="{D64EF6C2-F54E-48F1-93A0-74D0B571918B}">
      <dgm:prSet/>
      <dgm:spPr/>
      <dgm:t>
        <a:bodyPr/>
        <a:lstStyle/>
        <a:p>
          <a:endParaRPr lang="en-US"/>
        </a:p>
      </dgm:t>
    </dgm:pt>
    <dgm:pt modelId="{43A0A692-A35B-423F-B3BF-5EE5CB3A4AAF}" type="sibTrans" cxnId="{D64EF6C2-F54E-48F1-93A0-74D0B571918B}">
      <dgm:prSet/>
      <dgm:spPr/>
      <dgm:t>
        <a:bodyPr/>
        <a:lstStyle/>
        <a:p>
          <a:endParaRPr lang="en-US"/>
        </a:p>
      </dgm:t>
    </dgm:pt>
    <dgm:pt modelId="{6A8F36AB-C7C8-4480-B222-C1E12745DF71}">
      <dgm:prSet/>
      <dgm:spPr/>
      <dgm:t>
        <a:bodyPr/>
        <a:lstStyle/>
        <a:p>
          <a:pPr rtl="0"/>
          <a:r>
            <a:rPr lang="tr-TR" baseline="0" dirty="0" smtClean="0"/>
            <a:t>B</a:t>
          </a:r>
          <a:r>
            <a:rPr lang="en-US" baseline="0" dirty="0" smtClean="0"/>
            <a:t>i-directional sync. mechanism between texts and models</a:t>
          </a:r>
          <a:endParaRPr lang="en-US" dirty="0"/>
        </a:p>
      </dgm:t>
    </dgm:pt>
    <dgm:pt modelId="{4CAA01FE-2F0B-4EC0-B24B-314088684A3E}" type="parTrans" cxnId="{833E7474-68CA-44F3-AC26-F16F170974DD}">
      <dgm:prSet/>
      <dgm:spPr/>
      <dgm:t>
        <a:bodyPr/>
        <a:lstStyle/>
        <a:p>
          <a:endParaRPr lang="en-US"/>
        </a:p>
      </dgm:t>
    </dgm:pt>
    <dgm:pt modelId="{1CE1E420-CEE0-43F8-95AD-41963FF9F40F}" type="sibTrans" cxnId="{833E7474-68CA-44F3-AC26-F16F170974DD}">
      <dgm:prSet/>
      <dgm:spPr/>
      <dgm:t>
        <a:bodyPr/>
        <a:lstStyle/>
        <a:p>
          <a:endParaRPr lang="en-US"/>
        </a:p>
      </dgm:t>
    </dgm:pt>
    <dgm:pt modelId="{1D17BA11-0131-4F6C-A585-1F468E4BD289}">
      <dgm:prSet/>
      <dgm:spPr/>
      <dgm:t>
        <a:bodyPr/>
        <a:lstStyle/>
        <a:p>
          <a:pPr rtl="0"/>
          <a:r>
            <a:rPr lang="en-US" baseline="0" dirty="0" smtClean="0"/>
            <a:t>bi-directional transformation between text and formal knowledge representation</a:t>
          </a:r>
          <a:endParaRPr lang="en-US" dirty="0"/>
        </a:p>
      </dgm:t>
    </dgm:pt>
    <dgm:pt modelId="{8D702C19-819B-4E1B-80E4-9217BC608E62}" type="parTrans" cxnId="{7866419E-C3F5-46A7-855C-803DED35EF68}">
      <dgm:prSet/>
      <dgm:spPr/>
      <dgm:t>
        <a:bodyPr/>
        <a:lstStyle/>
        <a:p>
          <a:endParaRPr lang="en-US"/>
        </a:p>
      </dgm:t>
    </dgm:pt>
    <dgm:pt modelId="{96A2FCE6-5E80-4C76-80ED-1721B2220978}" type="sibTrans" cxnId="{7866419E-C3F5-46A7-855C-803DED35EF68}">
      <dgm:prSet/>
      <dgm:spPr/>
      <dgm:t>
        <a:bodyPr/>
        <a:lstStyle/>
        <a:p>
          <a:endParaRPr lang="en-US"/>
        </a:p>
      </dgm:t>
    </dgm:pt>
    <dgm:pt modelId="{B19D8A3B-52AF-4D7B-8810-C4014A387ED0}" type="pres">
      <dgm:prSet presAssocID="{52320D77-3CBF-4A96-B00A-61BEEF89E84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0C41115-8D29-4F46-B320-2631A33520F5}" type="pres">
      <dgm:prSet presAssocID="{37E49A14-5DD6-46F0-82DC-8CBCAB193ECE}" presName="composite" presStyleCnt="0"/>
      <dgm:spPr/>
    </dgm:pt>
    <dgm:pt modelId="{A5CFDB7F-ACCF-4F1A-8886-0DFF70975904}" type="pres">
      <dgm:prSet presAssocID="{37E49A14-5DD6-46F0-82DC-8CBCAB193ECE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D0A9DC-A4F8-45EF-9D75-E223D6BC5AAA}" type="pres">
      <dgm:prSet presAssocID="{37E49A14-5DD6-46F0-82DC-8CBCAB193ECE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D8AF34-08AD-40E1-AF85-A684662C9AD7}" type="pres">
      <dgm:prSet presAssocID="{7DC3CFDD-8E07-4653-96B2-8E186E4E4177}" presName="space" presStyleCnt="0"/>
      <dgm:spPr/>
    </dgm:pt>
    <dgm:pt modelId="{70A6C4DF-3042-49B0-AB4F-597FB5971730}" type="pres">
      <dgm:prSet presAssocID="{780BC076-E1F2-473E-A4FC-4F1B9FE5CD51}" presName="composite" presStyleCnt="0"/>
      <dgm:spPr/>
    </dgm:pt>
    <dgm:pt modelId="{7AA22C94-CA25-4AAC-AC57-BB9728510664}" type="pres">
      <dgm:prSet presAssocID="{780BC076-E1F2-473E-A4FC-4F1B9FE5CD51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3DE0DA-9C33-4F7D-8B4D-358769D0F62A}" type="pres">
      <dgm:prSet presAssocID="{780BC076-E1F2-473E-A4FC-4F1B9FE5CD51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C9F5CD-D757-4A6E-B904-EAEB2E662261}" type="pres">
      <dgm:prSet presAssocID="{3278942A-49DB-41D6-A568-9451D75EC100}" presName="space" presStyleCnt="0"/>
      <dgm:spPr/>
    </dgm:pt>
    <dgm:pt modelId="{184D3064-AF47-494F-A3D7-2A269E7A4AAF}" type="pres">
      <dgm:prSet presAssocID="{DEC20A41-E729-45BC-91F6-BD8524888715}" presName="composite" presStyleCnt="0"/>
      <dgm:spPr/>
    </dgm:pt>
    <dgm:pt modelId="{A99E0AE4-DC1D-4009-9432-07638544E234}" type="pres">
      <dgm:prSet presAssocID="{DEC20A41-E729-45BC-91F6-BD8524888715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14754B-B484-422F-94C2-91B11F3A1BA0}" type="pres">
      <dgm:prSet presAssocID="{DEC20A41-E729-45BC-91F6-BD8524888715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DAC739-7CC1-46B1-BADD-22B5C945D761}" type="pres">
      <dgm:prSet presAssocID="{C7AA2A14-D7AD-4948-B318-D44687B9C2E3}" presName="space" presStyleCnt="0"/>
      <dgm:spPr/>
    </dgm:pt>
    <dgm:pt modelId="{8D9C94AF-AA01-4C55-A8D4-F6FA99AE4BE5}" type="pres">
      <dgm:prSet presAssocID="{3FB69B1A-1EB8-459A-9811-0CD9158B5CB6}" presName="composite" presStyleCnt="0"/>
      <dgm:spPr/>
    </dgm:pt>
    <dgm:pt modelId="{9AB36AE3-2079-49D4-B421-C8BC2E45012C}" type="pres">
      <dgm:prSet presAssocID="{3FB69B1A-1EB8-459A-9811-0CD9158B5CB6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4CD34C-2D61-4859-9491-D0D168726D62}" type="pres">
      <dgm:prSet presAssocID="{3FB69B1A-1EB8-459A-9811-0CD9158B5CB6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413BBA-6771-4C01-A300-A2F1011FFA8D}" srcId="{37E49A14-5DD6-46F0-82DC-8CBCAB193ECE}" destId="{F71CFF87-E0BA-4072-8210-D9D6A11F669E}" srcOrd="0" destOrd="0" parTransId="{25C3E9C0-7D93-4567-B4A4-00EC93198871}" sibTransId="{019A9BD3-5455-4391-BEA3-9358E313EA41}"/>
    <dgm:cxn modelId="{6C68940E-27AB-4E97-90DB-8831A8019FE3}" srcId="{52320D77-3CBF-4A96-B00A-61BEEF89E848}" destId="{780BC076-E1F2-473E-A4FC-4F1B9FE5CD51}" srcOrd="1" destOrd="0" parTransId="{74698D24-3ACD-43CF-9CBA-1885758DC678}" sibTransId="{3278942A-49DB-41D6-A568-9451D75EC100}"/>
    <dgm:cxn modelId="{0D0FE723-6244-4F7B-BAE4-BB60D3107848}" type="presOf" srcId="{6A8F36AB-C7C8-4480-B222-C1E12745DF71}" destId="{8314754B-B484-422F-94C2-91B11F3A1BA0}" srcOrd="0" destOrd="1" presId="urn:microsoft.com/office/officeart/2005/8/layout/hList1"/>
    <dgm:cxn modelId="{BAF9AE45-3399-4029-9902-E8CCAEEC0D45}" type="presOf" srcId="{F8039E7C-E1BB-4767-902E-ADE7AC968FDA}" destId="{144CD34C-2D61-4859-9491-D0D168726D62}" srcOrd="0" destOrd="0" presId="urn:microsoft.com/office/officeart/2005/8/layout/hList1"/>
    <dgm:cxn modelId="{86BEEF6B-7760-49FD-A840-658FA5923D84}" type="presOf" srcId="{1D17BA11-0131-4F6C-A585-1F468E4BD289}" destId="{5AD0A9DC-A4F8-45EF-9D75-E223D6BC5AAA}" srcOrd="0" destOrd="1" presId="urn:microsoft.com/office/officeart/2005/8/layout/hList1"/>
    <dgm:cxn modelId="{25E05B16-D003-4F94-8FFF-CBE1F26301DF}" srcId="{52320D77-3CBF-4A96-B00A-61BEEF89E848}" destId="{37E49A14-5DD6-46F0-82DC-8CBCAB193ECE}" srcOrd="0" destOrd="0" parTransId="{08779644-0D27-477D-8687-A0885C648068}" sibTransId="{7DC3CFDD-8E07-4653-96B2-8E186E4E4177}"/>
    <dgm:cxn modelId="{46A478A1-2E00-4602-B91B-BD2201B7C1CB}" type="presOf" srcId="{52320D77-3CBF-4A96-B00A-61BEEF89E848}" destId="{B19D8A3B-52AF-4D7B-8810-C4014A387ED0}" srcOrd="0" destOrd="0" presId="urn:microsoft.com/office/officeart/2005/8/layout/hList1"/>
    <dgm:cxn modelId="{AE937BCF-1E86-40A7-AFC9-FBC9B86B0485}" type="presOf" srcId="{202EA808-0845-4CB0-94E1-A577637259FF}" destId="{6C3DE0DA-9C33-4F7D-8B4D-358769D0F62A}" srcOrd="0" destOrd="0" presId="urn:microsoft.com/office/officeart/2005/8/layout/hList1"/>
    <dgm:cxn modelId="{527B1D6F-3D62-4688-9208-84E1929F632D}" srcId="{52320D77-3CBF-4A96-B00A-61BEEF89E848}" destId="{3FB69B1A-1EB8-459A-9811-0CD9158B5CB6}" srcOrd="3" destOrd="0" parTransId="{6A59C6C7-62B0-4CE2-961C-F4A229505294}" sibTransId="{75FA9576-6011-4105-BC68-66A09656E29B}"/>
    <dgm:cxn modelId="{15CC8F82-B56F-49DF-BFCD-B1323951F727}" srcId="{780BC076-E1F2-473E-A4FC-4F1B9FE5CD51}" destId="{202EA808-0845-4CB0-94E1-A577637259FF}" srcOrd="0" destOrd="0" parTransId="{053ADEAC-6972-45C8-8490-5E50A2BDB24C}" sibTransId="{C4B5BFBE-D05E-40D8-A217-A269612C34CD}"/>
    <dgm:cxn modelId="{D64EF6C2-F54E-48F1-93A0-74D0B571918B}" srcId="{780BC076-E1F2-473E-A4FC-4F1B9FE5CD51}" destId="{E08D6CA7-9F86-497C-A552-7131E422D723}" srcOrd="1" destOrd="0" parTransId="{78190C73-9E3E-4BED-A996-5F020D5C5D8E}" sibTransId="{43A0A692-A35B-423F-B3BF-5EE5CB3A4AAF}"/>
    <dgm:cxn modelId="{4E7770E5-692E-4A3B-954B-55C1D78930BD}" type="presOf" srcId="{DEC20A41-E729-45BC-91F6-BD8524888715}" destId="{A99E0AE4-DC1D-4009-9432-07638544E234}" srcOrd="0" destOrd="0" presId="urn:microsoft.com/office/officeart/2005/8/layout/hList1"/>
    <dgm:cxn modelId="{8EFFDE75-5C06-4BF7-8C55-136591BA81FA}" type="presOf" srcId="{E08D6CA7-9F86-497C-A552-7131E422D723}" destId="{6C3DE0DA-9C33-4F7D-8B4D-358769D0F62A}" srcOrd="0" destOrd="1" presId="urn:microsoft.com/office/officeart/2005/8/layout/hList1"/>
    <dgm:cxn modelId="{833E7474-68CA-44F3-AC26-F16F170974DD}" srcId="{DEC20A41-E729-45BC-91F6-BD8524888715}" destId="{6A8F36AB-C7C8-4480-B222-C1E12745DF71}" srcOrd="1" destOrd="0" parTransId="{4CAA01FE-2F0B-4EC0-B24B-314088684A3E}" sibTransId="{1CE1E420-CEE0-43F8-95AD-41963FF9F40F}"/>
    <dgm:cxn modelId="{B2233603-A499-4CF1-A4EB-E16C564FCF80}" type="presOf" srcId="{37E49A14-5DD6-46F0-82DC-8CBCAB193ECE}" destId="{A5CFDB7F-ACCF-4F1A-8886-0DFF70975904}" srcOrd="0" destOrd="0" presId="urn:microsoft.com/office/officeart/2005/8/layout/hList1"/>
    <dgm:cxn modelId="{8018EF3E-A7FF-4B8C-A76F-88D378D4BB30}" srcId="{52320D77-3CBF-4A96-B00A-61BEEF89E848}" destId="{DEC20A41-E729-45BC-91F6-BD8524888715}" srcOrd="2" destOrd="0" parTransId="{2D449AA0-6640-4636-ADE0-84CD26D692B5}" sibTransId="{C7AA2A14-D7AD-4948-B318-D44687B9C2E3}"/>
    <dgm:cxn modelId="{2B07C333-1A3D-4C30-9BA3-447AD95590C1}" type="presOf" srcId="{F71CFF87-E0BA-4072-8210-D9D6A11F669E}" destId="{5AD0A9DC-A4F8-45EF-9D75-E223D6BC5AAA}" srcOrd="0" destOrd="0" presId="urn:microsoft.com/office/officeart/2005/8/layout/hList1"/>
    <dgm:cxn modelId="{02C059BF-6121-4A09-AD16-2A28BE8E6093}" srcId="{DEC20A41-E729-45BC-91F6-BD8524888715}" destId="{A616282C-90A4-409A-98EA-101DB849F474}" srcOrd="0" destOrd="0" parTransId="{6AE3F61C-C70D-4295-B157-A5D2E96632F2}" sibTransId="{48653AFB-B8F4-492F-B613-40D25F635686}"/>
    <dgm:cxn modelId="{77085384-38C9-4338-A90E-3D890C57C9AB}" srcId="{3FB69B1A-1EB8-459A-9811-0CD9158B5CB6}" destId="{F8039E7C-E1BB-4767-902E-ADE7AC968FDA}" srcOrd="0" destOrd="0" parTransId="{0F0D902D-A06E-4EEF-B1B5-894C2B242F68}" sibTransId="{91DF0109-7975-410A-855C-0F37C4F33B2B}"/>
    <dgm:cxn modelId="{7866419E-C3F5-46A7-855C-803DED35EF68}" srcId="{37E49A14-5DD6-46F0-82DC-8CBCAB193ECE}" destId="{1D17BA11-0131-4F6C-A585-1F468E4BD289}" srcOrd="1" destOrd="0" parTransId="{8D702C19-819B-4E1B-80E4-9217BC608E62}" sibTransId="{96A2FCE6-5E80-4C76-80ED-1721B2220978}"/>
    <dgm:cxn modelId="{FBC07025-F028-40BC-9AB5-904CE809238F}" type="presOf" srcId="{3FB69B1A-1EB8-459A-9811-0CD9158B5CB6}" destId="{9AB36AE3-2079-49D4-B421-C8BC2E45012C}" srcOrd="0" destOrd="0" presId="urn:microsoft.com/office/officeart/2005/8/layout/hList1"/>
    <dgm:cxn modelId="{CEBCB254-4FF3-49E3-BA61-D189C3216EE9}" type="presOf" srcId="{780BC076-E1F2-473E-A4FC-4F1B9FE5CD51}" destId="{7AA22C94-CA25-4AAC-AC57-BB9728510664}" srcOrd="0" destOrd="0" presId="urn:microsoft.com/office/officeart/2005/8/layout/hList1"/>
    <dgm:cxn modelId="{373A35E0-37EB-4CEA-86ED-464BF4CE4957}" type="presOf" srcId="{A616282C-90A4-409A-98EA-101DB849F474}" destId="{8314754B-B484-422F-94C2-91B11F3A1BA0}" srcOrd="0" destOrd="0" presId="urn:microsoft.com/office/officeart/2005/8/layout/hList1"/>
    <dgm:cxn modelId="{468789CC-B0E6-4EF2-9106-AADCF7F6EA00}" type="presParOf" srcId="{B19D8A3B-52AF-4D7B-8810-C4014A387ED0}" destId="{70C41115-8D29-4F46-B320-2631A33520F5}" srcOrd="0" destOrd="0" presId="urn:microsoft.com/office/officeart/2005/8/layout/hList1"/>
    <dgm:cxn modelId="{88C1C718-731A-4A74-AB89-159F8BB12069}" type="presParOf" srcId="{70C41115-8D29-4F46-B320-2631A33520F5}" destId="{A5CFDB7F-ACCF-4F1A-8886-0DFF70975904}" srcOrd="0" destOrd="0" presId="urn:microsoft.com/office/officeart/2005/8/layout/hList1"/>
    <dgm:cxn modelId="{A9166157-6001-4BF8-923E-564A653BB823}" type="presParOf" srcId="{70C41115-8D29-4F46-B320-2631A33520F5}" destId="{5AD0A9DC-A4F8-45EF-9D75-E223D6BC5AAA}" srcOrd="1" destOrd="0" presId="urn:microsoft.com/office/officeart/2005/8/layout/hList1"/>
    <dgm:cxn modelId="{C97CE37D-09A7-44A8-92AA-69EABB2F7CA4}" type="presParOf" srcId="{B19D8A3B-52AF-4D7B-8810-C4014A387ED0}" destId="{49D8AF34-08AD-40E1-AF85-A684662C9AD7}" srcOrd="1" destOrd="0" presId="urn:microsoft.com/office/officeart/2005/8/layout/hList1"/>
    <dgm:cxn modelId="{B37CD72C-796B-40B6-BA29-6ADF34443826}" type="presParOf" srcId="{B19D8A3B-52AF-4D7B-8810-C4014A387ED0}" destId="{70A6C4DF-3042-49B0-AB4F-597FB5971730}" srcOrd="2" destOrd="0" presId="urn:microsoft.com/office/officeart/2005/8/layout/hList1"/>
    <dgm:cxn modelId="{2D16E0FC-FCC1-421D-A651-891B68654CD5}" type="presParOf" srcId="{70A6C4DF-3042-49B0-AB4F-597FB5971730}" destId="{7AA22C94-CA25-4AAC-AC57-BB9728510664}" srcOrd="0" destOrd="0" presId="urn:microsoft.com/office/officeart/2005/8/layout/hList1"/>
    <dgm:cxn modelId="{31FD6090-29A8-433B-BB05-571CEEB62A23}" type="presParOf" srcId="{70A6C4DF-3042-49B0-AB4F-597FB5971730}" destId="{6C3DE0DA-9C33-4F7D-8B4D-358769D0F62A}" srcOrd="1" destOrd="0" presId="urn:microsoft.com/office/officeart/2005/8/layout/hList1"/>
    <dgm:cxn modelId="{7C9B5142-AB3A-45D8-9BC5-016689FCA3B4}" type="presParOf" srcId="{B19D8A3B-52AF-4D7B-8810-C4014A387ED0}" destId="{B0C9F5CD-D757-4A6E-B904-EAEB2E662261}" srcOrd="3" destOrd="0" presId="urn:microsoft.com/office/officeart/2005/8/layout/hList1"/>
    <dgm:cxn modelId="{941598BF-FD4B-4F56-9DF7-D176D69080E0}" type="presParOf" srcId="{B19D8A3B-52AF-4D7B-8810-C4014A387ED0}" destId="{184D3064-AF47-494F-A3D7-2A269E7A4AAF}" srcOrd="4" destOrd="0" presId="urn:microsoft.com/office/officeart/2005/8/layout/hList1"/>
    <dgm:cxn modelId="{53ACB120-AF4C-404D-B9D0-68A295918975}" type="presParOf" srcId="{184D3064-AF47-494F-A3D7-2A269E7A4AAF}" destId="{A99E0AE4-DC1D-4009-9432-07638544E234}" srcOrd="0" destOrd="0" presId="urn:microsoft.com/office/officeart/2005/8/layout/hList1"/>
    <dgm:cxn modelId="{FCFA7D45-B9E8-46BA-9E41-0F0292EB547F}" type="presParOf" srcId="{184D3064-AF47-494F-A3D7-2A269E7A4AAF}" destId="{8314754B-B484-422F-94C2-91B11F3A1BA0}" srcOrd="1" destOrd="0" presId="urn:microsoft.com/office/officeart/2005/8/layout/hList1"/>
    <dgm:cxn modelId="{823462B9-A3F4-4975-9910-2079C6011986}" type="presParOf" srcId="{B19D8A3B-52AF-4D7B-8810-C4014A387ED0}" destId="{87DAC739-7CC1-46B1-BADD-22B5C945D761}" srcOrd="5" destOrd="0" presId="urn:microsoft.com/office/officeart/2005/8/layout/hList1"/>
    <dgm:cxn modelId="{686305AF-401C-4481-9F6E-FBF6DCA82B94}" type="presParOf" srcId="{B19D8A3B-52AF-4D7B-8810-C4014A387ED0}" destId="{8D9C94AF-AA01-4C55-A8D4-F6FA99AE4BE5}" srcOrd="6" destOrd="0" presId="urn:microsoft.com/office/officeart/2005/8/layout/hList1"/>
    <dgm:cxn modelId="{75AEAF2A-E345-4476-8920-70B5C4596578}" type="presParOf" srcId="{8D9C94AF-AA01-4C55-A8D4-F6FA99AE4BE5}" destId="{9AB36AE3-2079-49D4-B421-C8BC2E45012C}" srcOrd="0" destOrd="0" presId="urn:microsoft.com/office/officeart/2005/8/layout/hList1"/>
    <dgm:cxn modelId="{B6E38F85-1A4C-4E8A-A21B-9366E04D7934}" type="presParOf" srcId="{8D9C94AF-AA01-4C55-A8D4-F6FA99AE4BE5}" destId="{144CD34C-2D61-4859-9491-D0D168726D6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FFC8465-8CA7-46DF-83E7-243FFABB1BAF}" type="doc">
      <dgm:prSet loTypeId="urn:microsoft.com/office/officeart/2008/layout/VerticalAccent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ECFFD80-7B1E-4188-83D9-4EECA5B107B5}">
      <dgm:prSet phldrT="[Text]"/>
      <dgm:spPr/>
      <dgm:t>
        <a:bodyPr/>
        <a:lstStyle/>
        <a:p>
          <a:r>
            <a:rPr lang="tr-TR" b="1" dirty="0" smtClean="0"/>
            <a:t>UC-FR-02</a:t>
          </a:r>
          <a:endParaRPr lang="en-US" b="1" dirty="0"/>
        </a:p>
      </dgm:t>
    </dgm:pt>
    <dgm:pt modelId="{1D37F7DD-A084-4B3D-93D3-538D73EE3A3B}" type="parTrans" cxnId="{AC0CB4C8-17FE-4D37-96DD-DBEE35BA1BFB}">
      <dgm:prSet/>
      <dgm:spPr/>
      <dgm:t>
        <a:bodyPr/>
        <a:lstStyle/>
        <a:p>
          <a:endParaRPr lang="en-US"/>
        </a:p>
      </dgm:t>
    </dgm:pt>
    <dgm:pt modelId="{B7092DD0-F636-4214-A967-BA25A0836B2E}" type="sibTrans" cxnId="{AC0CB4C8-17FE-4D37-96DD-DBEE35BA1BFB}">
      <dgm:prSet/>
      <dgm:spPr/>
      <dgm:t>
        <a:bodyPr/>
        <a:lstStyle/>
        <a:p>
          <a:endParaRPr lang="en-US"/>
        </a:p>
      </dgm:t>
    </dgm:pt>
    <dgm:pt modelId="{E3933C90-C19C-4739-BB24-6D7722B4978A}">
      <dgm:prSet phldrT="[Text]"/>
      <dgm:spPr/>
      <dgm:t>
        <a:bodyPr/>
        <a:lstStyle/>
        <a:p>
          <a:r>
            <a:rPr lang="en-GB" b="1" dirty="0" smtClean="0"/>
            <a:t>Enterprise Architecture</a:t>
          </a:r>
          <a:endParaRPr lang="tr-TR" b="1" dirty="0" smtClean="0"/>
        </a:p>
        <a:p>
          <a:r>
            <a:rPr lang="en-US" b="0" i="0" dirty="0" smtClean="0">
              <a:hlinkClick xmlns:r="http://schemas.openxmlformats.org/officeDocument/2006/relationships" r:id="rId1"/>
            </a:rPr>
            <a:t>CEISAR - Center of Excellence in Enterprise Architecture</a:t>
          </a:r>
          <a:r>
            <a:rPr lang="en-US" b="0" i="0" dirty="0" smtClean="0"/>
            <a:t> </a:t>
          </a:r>
          <a:endParaRPr lang="en-US" b="1" dirty="0"/>
        </a:p>
      </dgm:t>
    </dgm:pt>
    <dgm:pt modelId="{DA332960-4B4E-4CF4-A625-5AD4FBC23826}" type="parTrans" cxnId="{6FD928FA-568C-46C5-BFFC-4EDAD941C6E0}">
      <dgm:prSet/>
      <dgm:spPr/>
      <dgm:t>
        <a:bodyPr/>
        <a:lstStyle/>
        <a:p>
          <a:endParaRPr lang="en-US"/>
        </a:p>
      </dgm:t>
    </dgm:pt>
    <dgm:pt modelId="{9C02DF32-D3FB-4AE0-9E25-87D9F2B4AE6C}" type="sibTrans" cxnId="{6FD928FA-568C-46C5-BFFC-4EDAD941C6E0}">
      <dgm:prSet/>
      <dgm:spPr/>
      <dgm:t>
        <a:bodyPr/>
        <a:lstStyle/>
        <a:p>
          <a:endParaRPr lang="en-US"/>
        </a:p>
      </dgm:t>
    </dgm:pt>
    <dgm:pt modelId="{BB3A855B-F84F-4640-92E6-9CC5F3D4E071}">
      <dgm:prSet phldrT="[Text]"/>
      <dgm:spPr/>
      <dgm:t>
        <a:bodyPr/>
        <a:lstStyle/>
        <a:p>
          <a:r>
            <a:rPr lang="tr-TR" b="1" dirty="0" smtClean="0"/>
            <a:t>UC-FR-03</a:t>
          </a:r>
          <a:endParaRPr lang="en-US" b="1" dirty="0"/>
        </a:p>
      </dgm:t>
    </dgm:pt>
    <dgm:pt modelId="{72B88855-6791-4D30-9E91-E6850761D021}" type="parTrans" cxnId="{B7C34995-8671-48B3-BBB2-860EC0FA646B}">
      <dgm:prSet/>
      <dgm:spPr/>
      <dgm:t>
        <a:bodyPr/>
        <a:lstStyle/>
        <a:p>
          <a:endParaRPr lang="en-US"/>
        </a:p>
      </dgm:t>
    </dgm:pt>
    <dgm:pt modelId="{0D4F36CA-E78F-4BF9-8A02-B1A938D802FC}" type="sibTrans" cxnId="{B7C34995-8671-48B3-BBB2-860EC0FA646B}">
      <dgm:prSet/>
      <dgm:spPr/>
      <dgm:t>
        <a:bodyPr/>
        <a:lstStyle/>
        <a:p>
          <a:endParaRPr lang="en-US"/>
        </a:p>
      </dgm:t>
    </dgm:pt>
    <dgm:pt modelId="{1B360D24-05A3-4EFE-B3D7-4C879107ECA8}">
      <dgm:prSet phldrT="[Text]"/>
      <dgm:spPr/>
      <dgm:t>
        <a:bodyPr/>
        <a:lstStyle/>
        <a:p>
          <a:r>
            <a:rPr lang="en-GB" b="1" dirty="0" smtClean="0"/>
            <a:t>Synchronization of regulation documentation with a design rule repository</a:t>
          </a:r>
          <a:endParaRPr lang="en-US" b="1" dirty="0"/>
        </a:p>
      </dgm:t>
    </dgm:pt>
    <dgm:pt modelId="{AAABCFF0-9DEB-4065-8137-EEF33D9D72AB}" type="parTrans" cxnId="{CDA658C6-8CD1-47BF-8932-B50C3110A90E}">
      <dgm:prSet/>
      <dgm:spPr/>
      <dgm:t>
        <a:bodyPr/>
        <a:lstStyle/>
        <a:p>
          <a:endParaRPr lang="en-US"/>
        </a:p>
      </dgm:t>
    </dgm:pt>
    <dgm:pt modelId="{BAA8501B-BF06-4060-A1E0-1DC9DC9268A8}" type="sibTrans" cxnId="{CDA658C6-8CD1-47BF-8932-B50C3110A90E}">
      <dgm:prSet/>
      <dgm:spPr/>
      <dgm:t>
        <a:bodyPr/>
        <a:lstStyle/>
        <a:p>
          <a:endParaRPr lang="en-US"/>
        </a:p>
      </dgm:t>
    </dgm:pt>
    <dgm:pt modelId="{4D64CE4F-FC0D-4F2B-ADBE-1EC371A6DEDC}">
      <dgm:prSet phldrT="[Text]"/>
      <dgm:spPr/>
      <dgm:t>
        <a:bodyPr/>
        <a:lstStyle/>
        <a:p>
          <a:r>
            <a:rPr lang="en-GB" b="1" dirty="0" smtClean="0"/>
            <a:t>UC-FR-04 </a:t>
          </a:r>
          <a:endParaRPr lang="en-US" b="1" dirty="0"/>
        </a:p>
      </dgm:t>
    </dgm:pt>
    <dgm:pt modelId="{7C37AD97-9BB4-4629-8488-5D7C1C4ED923}" type="parTrans" cxnId="{EF9D5F87-BB75-4C50-962C-4F783DB90EF7}">
      <dgm:prSet/>
      <dgm:spPr/>
      <dgm:t>
        <a:bodyPr/>
        <a:lstStyle/>
        <a:p>
          <a:endParaRPr lang="en-US"/>
        </a:p>
      </dgm:t>
    </dgm:pt>
    <dgm:pt modelId="{70424350-16C1-4314-AEFD-6208EE4EC714}" type="sibTrans" cxnId="{EF9D5F87-BB75-4C50-962C-4F783DB90EF7}">
      <dgm:prSet/>
      <dgm:spPr/>
      <dgm:t>
        <a:bodyPr/>
        <a:lstStyle/>
        <a:p>
          <a:endParaRPr lang="en-US"/>
        </a:p>
      </dgm:t>
    </dgm:pt>
    <dgm:pt modelId="{B458F030-BE7E-46D8-A4EF-BED938A426B1}">
      <dgm:prSet phldrT="[Text]"/>
      <dgm:spPr/>
      <dgm:t>
        <a:bodyPr/>
        <a:lstStyle/>
        <a:p>
          <a:r>
            <a:rPr lang="en-GB" b="1" dirty="0" smtClean="0"/>
            <a:t>Production of a context specific design document</a:t>
          </a:r>
          <a:endParaRPr lang="en-US" b="1" dirty="0"/>
        </a:p>
      </dgm:t>
    </dgm:pt>
    <dgm:pt modelId="{A1892553-09EA-4D1D-8DAC-71A0DCEE4A88}" type="parTrans" cxnId="{7CA81BE3-A23F-400C-A260-6E7CB2C63DBC}">
      <dgm:prSet/>
      <dgm:spPr/>
      <dgm:t>
        <a:bodyPr/>
        <a:lstStyle/>
        <a:p>
          <a:endParaRPr lang="en-US"/>
        </a:p>
      </dgm:t>
    </dgm:pt>
    <dgm:pt modelId="{6D90542C-BB78-466A-9525-2F5110F4D413}" type="sibTrans" cxnId="{7CA81BE3-A23F-400C-A260-6E7CB2C63DBC}">
      <dgm:prSet/>
      <dgm:spPr/>
      <dgm:t>
        <a:bodyPr/>
        <a:lstStyle/>
        <a:p>
          <a:endParaRPr lang="en-US"/>
        </a:p>
      </dgm:t>
    </dgm:pt>
    <dgm:pt modelId="{035E5BC8-E5DD-47E0-A94E-ABFB0B32AE63}" type="pres">
      <dgm:prSet presAssocID="{DFFC8465-8CA7-46DF-83E7-243FFABB1BAF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E06363B0-F42D-4CC8-825E-D8B2DCCB000F}" type="pres">
      <dgm:prSet presAssocID="{CECFFD80-7B1E-4188-83D9-4EECA5B107B5}" presName="parenttextcomposite" presStyleCnt="0"/>
      <dgm:spPr/>
    </dgm:pt>
    <dgm:pt modelId="{67D30C7D-4554-4CCF-BEB9-273B8BA62BA5}" type="pres">
      <dgm:prSet presAssocID="{CECFFD80-7B1E-4188-83D9-4EECA5B107B5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E4326-AA10-4942-A3B3-FF765E881593}" type="pres">
      <dgm:prSet presAssocID="{CECFFD80-7B1E-4188-83D9-4EECA5B107B5}" presName="composite" presStyleCnt="0"/>
      <dgm:spPr/>
    </dgm:pt>
    <dgm:pt modelId="{54CCB8D8-8029-4966-9FC3-0AF7C0097BF4}" type="pres">
      <dgm:prSet presAssocID="{CECFFD80-7B1E-4188-83D9-4EECA5B107B5}" presName="chevron1" presStyleLbl="alignNode1" presStyleIdx="0" presStyleCnt="21"/>
      <dgm:spPr/>
    </dgm:pt>
    <dgm:pt modelId="{570F086C-E0C8-40E0-ADD1-3EB3A1127252}" type="pres">
      <dgm:prSet presAssocID="{CECFFD80-7B1E-4188-83D9-4EECA5B107B5}" presName="chevron2" presStyleLbl="alignNode1" presStyleIdx="1" presStyleCnt="21"/>
      <dgm:spPr/>
    </dgm:pt>
    <dgm:pt modelId="{652BDC5E-3325-402E-ABD7-80653D9F98D3}" type="pres">
      <dgm:prSet presAssocID="{CECFFD80-7B1E-4188-83D9-4EECA5B107B5}" presName="chevron3" presStyleLbl="alignNode1" presStyleIdx="2" presStyleCnt="21"/>
      <dgm:spPr/>
    </dgm:pt>
    <dgm:pt modelId="{DA56F687-FEAC-45EF-92B6-A7D2935143E0}" type="pres">
      <dgm:prSet presAssocID="{CECFFD80-7B1E-4188-83D9-4EECA5B107B5}" presName="chevron4" presStyleLbl="alignNode1" presStyleIdx="3" presStyleCnt="21"/>
      <dgm:spPr/>
    </dgm:pt>
    <dgm:pt modelId="{B21B42B7-0D78-42C9-95C3-4B104D147686}" type="pres">
      <dgm:prSet presAssocID="{CECFFD80-7B1E-4188-83D9-4EECA5B107B5}" presName="chevron5" presStyleLbl="alignNode1" presStyleIdx="4" presStyleCnt="21"/>
      <dgm:spPr/>
    </dgm:pt>
    <dgm:pt modelId="{E85728DB-C606-4DE6-8ADC-3F74B3518119}" type="pres">
      <dgm:prSet presAssocID="{CECFFD80-7B1E-4188-83D9-4EECA5B107B5}" presName="chevron6" presStyleLbl="alignNode1" presStyleIdx="5" presStyleCnt="21"/>
      <dgm:spPr/>
    </dgm:pt>
    <dgm:pt modelId="{5F7443E9-625B-40BF-9A93-C6F48987335B}" type="pres">
      <dgm:prSet presAssocID="{CECFFD80-7B1E-4188-83D9-4EECA5B107B5}" presName="chevron7" presStyleLbl="alignNode1" presStyleIdx="6" presStyleCnt="21"/>
      <dgm:spPr/>
    </dgm:pt>
    <dgm:pt modelId="{713B507B-BC28-49E2-852E-52AABE068C61}" type="pres">
      <dgm:prSet presAssocID="{CECFFD80-7B1E-4188-83D9-4EECA5B107B5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27C3F3-DACD-4B35-A0C9-EC23634B3701}" type="pres">
      <dgm:prSet presAssocID="{B7092DD0-F636-4214-A967-BA25A0836B2E}" presName="sibTrans" presStyleCnt="0"/>
      <dgm:spPr/>
    </dgm:pt>
    <dgm:pt modelId="{4219AFE7-857B-4BE1-B799-D4333696E13F}" type="pres">
      <dgm:prSet presAssocID="{BB3A855B-F84F-4640-92E6-9CC5F3D4E071}" presName="parenttextcomposite" presStyleCnt="0"/>
      <dgm:spPr/>
    </dgm:pt>
    <dgm:pt modelId="{E5AF569E-876E-4D83-BE8B-117F608BB147}" type="pres">
      <dgm:prSet presAssocID="{BB3A855B-F84F-4640-92E6-9CC5F3D4E071}" presName="parenttext" presStyleLbl="revTx" presStyleIdx="1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14D6B6-D29A-469E-8371-9B1E537628ED}" type="pres">
      <dgm:prSet presAssocID="{BB3A855B-F84F-4640-92E6-9CC5F3D4E071}" presName="composite" presStyleCnt="0"/>
      <dgm:spPr/>
    </dgm:pt>
    <dgm:pt modelId="{BC25E7E9-B8D6-4AE5-9B3A-C5C55DB66F29}" type="pres">
      <dgm:prSet presAssocID="{BB3A855B-F84F-4640-92E6-9CC5F3D4E071}" presName="chevron1" presStyleLbl="alignNode1" presStyleIdx="7" presStyleCnt="21"/>
      <dgm:spPr/>
    </dgm:pt>
    <dgm:pt modelId="{639FFDF7-9BDB-4D4C-8F9C-05E8836B6107}" type="pres">
      <dgm:prSet presAssocID="{BB3A855B-F84F-4640-92E6-9CC5F3D4E071}" presName="chevron2" presStyleLbl="alignNode1" presStyleIdx="8" presStyleCnt="21"/>
      <dgm:spPr/>
    </dgm:pt>
    <dgm:pt modelId="{958F5857-3D7C-4D7A-9E85-104693404F56}" type="pres">
      <dgm:prSet presAssocID="{BB3A855B-F84F-4640-92E6-9CC5F3D4E071}" presName="chevron3" presStyleLbl="alignNode1" presStyleIdx="9" presStyleCnt="21"/>
      <dgm:spPr/>
    </dgm:pt>
    <dgm:pt modelId="{1CD67A12-0FA7-4D3B-852A-BC5CC02F3BB4}" type="pres">
      <dgm:prSet presAssocID="{BB3A855B-F84F-4640-92E6-9CC5F3D4E071}" presName="chevron4" presStyleLbl="alignNode1" presStyleIdx="10" presStyleCnt="21"/>
      <dgm:spPr/>
    </dgm:pt>
    <dgm:pt modelId="{9CD17D37-9A41-487C-B210-028C91D96C8E}" type="pres">
      <dgm:prSet presAssocID="{BB3A855B-F84F-4640-92E6-9CC5F3D4E071}" presName="chevron5" presStyleLbl="alignNode1" presStyleIdx="11" presStyleCnt="21"/>
      <dgm:spPr/>
    </dgm:pt>
    <dgm:pt modelId="{29928779-A3EC-4EE6-B518-28485835CCFF}" type="pres">
      <dgm:prSet presAssocID="{BB3A855B-F84F-4640-92E6-9CC5F3D4E071}" presName="chevron6" presStyleLbl="alignNode1" presStyleIdx="12" presStyleCnt="21"/>
      <dgm:spPr/>
    </dgm:pt>
    <dgm:pt modelId="{9D84CD9C-C6C3-490B-BFF1-F6C0B0FD4AEF}" type="pres">
      <dgm:prSet presAssocID="{BB3A855B-F84F-4640-92E6-9CC5F3D4E071}" presName="chevron7" presStyleLbl="alignNode1" presStyleIdx="13" presStyleCnt="21"/>
      <dgm:spPr/>
    </dgm:pt>
    <dgm:pt modelId="{D1324932-48F9-4F93-B145-80A19F6CA64D}" type="pres">
      <dgm:prSet presAssocID="{BB3A855B-F84F-4640-92E6-9CC5F3D4E071}" presName="childtext" presStyleLbl="solidFgAcc1" presStyleIdx="1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DA7F9D-50F7-40D8-B3FC-E8F31E7011B7}" type="pres">
      <dgm:prSet presAssocID="{0D4F36CA-E78F-4BF9-8A02-B1A938D802FC}" presName="sibTrans" presStyleCnt="0"/>
      <dgm:spPr/>
    </dgm:pt>
    <dgm:pt modelId="{BACD30E8-FBD5-485B-B212-7766D5D9161E}" type="pres">
      <dgm:prSet presAssocID="{4D64CE4F-FC0D-4F2B-ADBE-1EC371A6DEDC}" presName="parenttextcomposite" presStyleCnt="0"/>
      <dgm:spPr/>
    </dgm:pt>
    <dgm:pt modelId="{B9CF3924-3F11-4259-BFC7-C9A1D9FE0DF0}" type="pres">
      <dgm:prSet presAssocID="{4D64CE4F-FC0D-4F2B-ADBE-1EC371A6DEDC}" presName="parenttext" presStyleLbl="revTx" presStyleIdx="2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00DABB-2CBB-4879-B8FB-BB77388398D7}" type="pres">
      <dgm:prSet presAssocID="{4D64CE4F-FC0D-4F2B-ADBE-1EC371A6DEDC}" presName="composite" presStyleCnt="0"/>
      <dgm:spPr/>
    </dgm:pt>
    <dgm:pt modelId="{D5B42A52-75EF-4A85-830D-9EB084D496B0}" type="pres">
      <dgm:prSet presAssocID="{4D64CE4F-FC0D-4F2B-ADBE-1EC371A6DEDC}" presName="chevron1" presStyleLbl="alignNode1" presStyleIdx="14" presStyleCnt="21"/>
      <dgm:spPr/>
    </dgm:pt>
    <dgm:pt modelId="{E68821B9-E638-4AD4-BDD7-CD09EE437F64}" type="pres">
      <dgm:prSet presAssocID="{4D64CE4F-FC0D-4F2B-ADBE-1EC371A6DEDC}" presName="chevron2" presStyleLbl="alignNode1" presStyleIdx="15" presStyleCnt="21"/>
      <dgm:spPr/>
    </dgm:pt>
    <dgm:pt modelId="{8750136F-86B3-4D0D-8F79-0B17BDEEDD55}" type="pres">
      <dgm:prSet presAssocID="{4D64CE4F-FC0D-4F2B-ADBE-1EC371A6DEDC}" presName="chevron3" presStyleLbl="alignNode1" presStyleIdx="16" presStyleCnt="21"/>
      <dgm:spPr/>
    </dgm:pt>
    <dgm:pt modelId="{A63BD6A8-8CC6-4ADF-94D3-B920A18BD10E}" type="pres">
      <dgm:prSet presAssocID="{4D64CE4F-FC0D-4F2B-ADBE-1EC371A6DEDC}" presName="chevron4" presStyleLbl="alignNode1" presStyleIdx="17" presStyleCnt="21"/>
      <dgm:spPr/>
    </dgm:pt>
    <dgm:pt modelId="{FF4F7AC4-98BF-480C-B5D2-C1A215DFD563}" type="pres">
      <dgm:prSet presAssocID="{4D64CE4F-FC0D-4F2B-ADBE-1EC371A6DEDC}" presName="chevron5" presStyleLbl="alignNode1" presStyleIdx="18" presStyleCnt="21"/>
      <dgm:spPr/>
    </dgm:pt>
    <dgm:pt modelId="{3125FAEB-B368-460F-9EB8-69CAAB1B5051}" type="pres">
      <dgm:prSet presAssocID="{4D64CE4F-FC0D-4F2B-ADBE-1EC371A6DEDC}" presName="chevron6" presStyleLbl="alignNode1" presStyleIdx="19" presStyleCnt="21"/>
      <dgm:spPr/>
    </dgm:pt>
    <dgm:pt modelId="{BA68E700-26B7-4FC5-8938-0E4856613D7E}" type="pres">
      <dgm:prSet presAssocID="{4D64CE4F-FC0D-4F2B-ADBE-1EC371A6DEDC}" presName="chevron7" presStyleLbl="alignNode1" presStyleIdx="20" presStyleCnt="21"/>
      <dgm:spPr/>
    </dgm:pt>
    <dgm:pt modelId="{0AE41725-14D2-4038-B8C4-1CDBBFF7840A}" type="pres">
      <dgm:prSet presAssocID="{4D64CE4F-FC0D-4F2B-ADBE-1EC371A6DEDC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C34995-8671-48B3-BBB2-860EC0FA646B}" srcId="{DFFC8465-8CA7-46DF-83E7-243FFABB1BAF}" destId="{BB3A855B-F84F-4640-92E6-9CC5F3D4E071}" srcOrd="1" destOrd="0" parTransId="{72B88855-6791-4D30-9E91-E6850761D021}" sibTransId="{0D4F36CA-E78F-4BF9-8A02-B1A938D802FC}"/>
    <dgm:cxn modelId="{15AD98DE-10FA-44D1-9B0C-DA56C0221DDA}" type="presOf" srcId="{E3933C90-C19C-4739-BB24-6D7722B4978A}" destId="{713B507B-BC28-49E2-852E-52AABE068C61}" srcOrd="0" destOrd="0" presId="urn:microsoft.com/office/officeart/2008/layout/VerticalAccentList"/>
    <dgm:cxn modelId="{AC0CB4C8-17FE-4D37-96DD-DBEE35BA1BFB}" srcId="{DFFC8465-8CA7-46DF-83E7-243FFABB1BAF}" destId="{CECFFD80-7B1E-4188-83D9-4EECA5B107B5}" srcOrd="0" destOrd="0" parTransId="{1D37F7DD-A084-4B3D-93D3-538D73EE3A3B}" sibTransId="{B7092DD0-F636-4214-A967-BA25A0836B2E}"/>
    <dgm:cxn modelId="{6FD928FA-568C-46C5-BFFC-4EDAD941C6E0}" srcId="{CECFFD80-7B1E-4188-83D9-4EECA5B107B5}" destId="{E3933C90-C19C-4739-BB24-6D7722B4978A}" srcOrd="0" destOrd="0" parTransId="{DA332960-4B4E-4CF4-A625-5AD4FBC23826}" sibTransId="{9C02DF32-D3FB-4AE0-9E25-87D9F2B4AE6C}"/>
    <dgm:cxn modelId="{7CA81BE3-A23F-400C-A260-6E7CB2C63DBC}" srcId="{4D64CE4F-FC0D-4F2B-ADBE-1EC371A6DEDC}" destId="{B458F030-BE7E-46D8-A4EF-BED938A426B1}" srcOrd="0" destOrd="0" parTransId="{A1892553-09EA-4D1D-8DAC-71A0DCEE4A88}" sibTransId="{6D90542C-BB78-466A-9525-2F5110F4D413}"/>
    <dgm:cxn modelId="{6173E2C0-5D64-4F23-8F34-6F737710DDA6}" type="presOf" srcId="{CECFFD80-7B1E-4188-83D9-4EECA5B107B5}" destId="{67D30C7D-4554-4CCF-BEB9-273B8BA62BA5}" srcOrd="0" destOrd="0" presId="urn:microsoft.com/office/officeart/2008/layout/VerticalAccentList"/>
    <dgm:cxn modelId="{F88EB27B-E3A6-4311-B058-4469625F910B}" type="presOf" srcId="{4D64CE4F-FC0D-4F2B-ADBE-1EC371A6DEDC}" destId="{B9CF3924-3F11-4259-BFC7-C9A1D9FE0DF0}" srcOrd="0" destOrd="0" presId="urn:microsoft.com/office/officeart/2008/layout/VerticalAccentList"/>
    <dgm:cxn modelId="{EB812A91-4FB7-411B-80FF-357A51B61738}" type="presOf" srcId="{BB3A855B-F84F-4640-92E6-9CC5F3D4E071}" destId="{E5AF569E-876E-4D83-BE8B-117F608BB147}" srcOrd="0" destOrd="0" presId="urn:microsoft.com/office/officeart/2008/layout/VerticalAccentList"/>
    <dgm:cxn modelId="{73CBD635-7561-4491-80A9-47BFA1AACB8B}" type="presOf" srcId="{B458F030-BE7E-46D8-A4EF-BED938A426B1}" destId="{0AE41725-14D2-4038-B8C4-1CDBBFF7840A}" srcOrd="0" destOrd="0" presId="urn:microsoft.com/office/officeart/2008/layout/VerticalAccentList"/>
    <dgm:cxn modelId="{CDA658C6-8CD1-47BF-8932-B50C3110A90E}" srcId="{BB3A855B-F84F-4640-92E6-9CC5F3D4E071}" destId="{1B360D24-05A3-4EFE-B3D7-4C879107ECA8}" srcOrd="0" destOrd="0" parTransId="{AAABCFF0-9DEB-4065-8137-EEF33D9D72AB}" sibTransId="{BAA8501B-BF06-4060-A1E0-1DC9DC9268A8}"/>
    <dgm:cxn modelId="{EF9D5F87-BB75-4C50-962C-4F783DB90EF7}" srcId="{DFFC8465-8CA7-46DF-83E7-243FFABB1BAF}" destId="{4D64CE4F-FC0D-4F2B-ADBE-1EC371A6DEDC}" srcOrd="2" destOrd="0" parTransId="{7C37AD97-9BB4-4629-8488-5D7C1C4ED923}" sibTransId="{70424350-16C1-4314-AEFD-6208EE4EC714}"/>
    <dgm:cxn modelId="{84CD57EA-A92C-41AF-BB94-80031BBFE75D}" type="presOf" srcId="{DFFC8465-8CA7-46DF-83E7-243FFABB1BAF}" destId="{035E5BC8-E5DD-47E0-A94E-ABFB0B32AE63}" srcOrd="0" destOrd="0" presId="urn:microsoft.com/office/officeart/2008/layout/VerticalAccentList"/>
    <dgm:cxn modelId="{FEAD8207-CDC6-46DB-8BB1-FC3830E08C13}" type="presOf" srcId="{1B360D24-05A3-4EFE-B3D7-4C879107ECA8}" destId="{D1324932-48F9-4F93-B145-80A19F6CA64D}" srcOrd="0" destOrd="0" presId="urn:microsoft.com/office/officeart/2008/layout/VerticalAccentList"/>
    <dgm:cxn modelId="{8BB47EBF-B9B9-49A9-8534-FF044EA50F6E}" type="presParOf" srcId="{035E5BC8-E5DD-47E0-A94E-ABFB0B32AE63}" destId="{E06363B0-F42D-4CC8-825E-D8B2DCCB000F}" srcOrd="0" destOrd="0" presId="urn:microsoft.com/office/officeart/2008/layout/VerticalAccentList"/>
    <dgm:cxn modelId="{32E2DAFB-9D0B-433E-A6F5-0BE90A2779C8}" type="presParOf" srcId="{E06363B0-F42D-4CC8-825E-D8B2DCCB000F}" destId="{67D30C7D-4554-4CCF-BEB9-273B8BA62BA5}" srcOrd="0" destOrd="0" presId="urn:microsoft.com/office/officeart/2008/layout/VerticalAccentList"/>
    <dgm:cxn modelId="{2670EB71-C3B7-4991-9AA8-1824C04EED2F}" type="presParOf" srcId="{035E5BC8-E5DD-47E0-A94E-ABFB0B32AE63}" destId="{64CE4326-AA10-4942-A3B3-FF765E881593}" srcOrd="1" destOrd="0" presId="urn:microsoft.com/office/officeart/2008/layout/VerticalAccentList"/>
    <dgm:cxn modelId="{F100E7C0-E5DD-4AF5-A111-EAE253741AA0}" type="presParOf" srcId="{64CE4326-AA10-4942-A3B3-FF765E881593}" destId="{54CCB8D8-8029-4966-9FC3-0AF7C0097BF4}" srcOrd="0" destOrd="0" presId="urn:microsoft.com/office/officeart/2008/layout/VerticalAccentList"/>
    <dgm:cxn modelId="{5C54DF21-68CA-4AF4-9910-08D06AE4A1B9}" type="presParOf" srcId="{64CE4326-AA10-4942-A3B3-FF765E881593}" destId="{570F086C-E0C8-40E0-ADD1-3EB3A1127252}" srcOrd="1" destOrd="0" presId="urn:microsoft.com/office/officeart/2008/layout/VerticalAccentList"/>
    <dgm:cxn modelId="{B1399333-5E30-46F8-8BBE-536428163D1A}" type="presParOf" srcId="{64CE4326-AA10-4942-A3B3-FF765E881593}" destId="{652BDC5E-3325-402E-ABD7-80653D9F98D3}" srcOrd="2" destOrd="0" presId="urn:microsoft.com/office/officeart/2008/layout/VerticalAccentList"/>
    <dgm:cxn modelId="{A751AFD4-8880-403A-B200-B1777A7869C4}" type="presParOf" srcId="{64CE4326-AA10-4942-A3B3-FF765E881593}" destId="{DA56F687-FEAC-45EF-92B6-A7D2935143E0}" srcOrd="3" destOrd="0" presId="urn:microsoft.com/office/officeart/2008/layout/VerticalAccentList"/>
    <dgm:cxn modelId="{1488AF2F-DF78-49DA-9B95-EAF9E51DAF81}" type="presParOf" srcId="{64CE4326-AA10-4942-A3B3-FF765E881593}" destId="{B21B42B7-0D78-42C9-95C3-4B104D147686}" srcOrd="4" destOrd="0" presId="urn:microsoft.com/office/officeart/2008/layout/VerticalAccentList"/>
    <dgm:cxn modelId="{D7C51FBE-03DA-4CD3-8518-0CB898C88342}" type="presParOf" srcId="{64CE4326-AA10-4942-A3B3-FF765E881593}" destId="{E85728DB-C606-4DE6-8ADC-3F74B3518119}" srcOrd="5" destOrd="0" presId="urn:microsoft.com/office/officeart/2008/layout/VerticalAccentList"/>
    <dgm:cxn modelId="{14A12AF5-C8BB-4C1D-8DB4-822F3506FCC1}" type="presParOf" srcId="{64CE4326-AA10-4942-A3B3-FF765E881593}" destId="{5F7443E9-625B-40BF-9A93-C6F48987335B}" srcOrd="6" destOrd="0" presId="urn:microsoft.com/office/officeart/2008/layout/VerticalAccentList"/>
    <dgm:cxn modelId="{3EB1832B-83E3-40DC-BA21-23412589E814}" type="presParOf" srcId="{64CE4326-AA10-4942-A3B3-FF765E881593}" destId="{713B507B-BC28-49E2-852E-52AABE068C61}" srcOrd="7" destOrd="0" presId="urn:microsoft.com/office/officeart/2008/layout/VerticalAccentList"/>
    <dgm:cxn modelId="{D7B746A6-3692-47A5-954B-C71CB42BBFDB}" type="presParOf" srcId="{035E5BC8-E5DD-47E0-A94E-ABFB0B32AE63}" destId="{9A27C3F3-DACD-4B35-A0C9-EC23634B3701}" srcOrd="2" destOrd="0" presId="urn:microsoft.com/office/officeart/2008/layout/VerticalAccentList"/>
    <dgm:cxn modelId="{7483C624-74C4-4EFF-9756-EF9F848CFC58}" type="presParOf" srcId="{035E5BC8-E5DD-47E0-A94E-ABFB0B32AE63}" destId="{4219AFE7-857B-4BE1-B799-D4333696E13F}" srcOrd="3" destOrd="0" presId="urn:microsoft.com/office/officeart/2008/layout/VerticalAccentList"/>
    <dgm:cxn modelId="{37413375-BDB4-4753-B37C-F675DD37FC83}" type="presParOf" srcId="{4219AFE7-857B-4BE1-B799-D4333696E13F}" destId="{E5AF569E-876E-4D83-BE8B-117F608BB147}" srcOrd="0" destOrd="0" presId="urn:microsoft.com/office/officeart/2008/layout/VerticalAccentList"/>
    <dgm:cxn modelId="{A050E30F-84FA-4D09-971D-1411091DD33A}" type="presParOf" srcId="{035E5BC8-E5DD-47E0-A94E-ABFB0B32AE63}" destId="{3814D6B6-D29A-469E-8371-9B1E537628ED}" srcOrd="4" destOrd="0" presId="urn:microsoft.com/office/officeart/2008/layout/VerticalAccentList"/>
    <dgm:cxn modelId="{53144FCE-C7A5-4DB7-9247-4963EE56A69A}" type="presParOf" srcId="{3814D6B6-D29A-469E-8371-9B1E537628ED}" destId="{BC25E7E9-B8D6-4AE5-9B3A-C5C55DB66F29}" srcOrd="0" destOrd="0" presId="urn:microsoft.com/office/officeart/2008/layout/VerticalAccentList"/>
    <dgm:cxn modelId="{0D291F3E-9060-4989-9399-CC668B6F8BDB}" type="presParOf" srcId="{3814D6B6-D29A-469E-8371-9B1E537628ED}" destId="{639FFDF7-9BDB-4D4C-8F9C-05E8836B6107}" srcOrd="1" destOrd="0" presId="urn:microsoft.com/office/officeart/2008/layout/VerticalAccentList"/>
    <dgm:cxn modelId="{6329F47B-EEAF-4426-8248-998FCEAE18D2}" type="presParOf" srcId="{3814D6B6-D29A-469E-8371-9B1E537628ED}" destId="{958F5857-3D7C-4D7A-9E85-104693404F56}" srcOrd="2" destOrd="0" presId="urn:microsoft.com/office/officeart/2008/layout/VerticalAccentList"/>
    <dgm:cxn modelId="{2D30A8E4-4184-42BF-BD50-9A2C38FE9426}" type="presParOf" srcId="{3814D6B6-D29A-469E-8371-9B1E537628ED}" destId="{1CD67A12-0FA7-4D3B-852A-BC5CC02F3BB4}" srcOrd="3" destOrd="0" presId="urn:microsoft.com/office/officeart/2008/layout/VerticalAccentList"/>
    <dgm:cxn modelId="{3A5C34B5-4F9C-4CF5-8A44-4AF3F354F27E}" type="presParOf" srcId="{3814D6B6-D29A-469E-8371-9B1E537628ED}" destId="{9CD17D37-9A41-487C-B210-028C91D96C8E}" srcOrd="4" destOrd="0" presId="urn:microsoft.com/office/officeart/2008/layout/VerticalAccentList"/>
    <dgm:cxn modelId="{E278C250-63DA-456C-958F-C466BE8EAC0F}" type="presParOf" srcId="{3814D6B6-D29A-469E-8371-9B1E537628ED}" destId="{29928779-A3EC-4EE6-B518-28485835CCFF}" srcOrd="5" destOrd="0" presId="urn:microsoft.com/office/officeart/2008/layout/VerticalAccentList"/>
    <dgm:cxn modelId="{12113EE3-B193-4A2F-A2A1-7435A227EF60}" type="presParOf" srcId="{3814D6B6-D29A-469E-8371-9B1E537628ED}" destId="{9D84CD9C-C6C3-490B-BFF1-F6C0B0FD4AEF}" srcOrd="6" destOrd="0" presId="urn:microsoft.com/office/officeart/2008/layout/VerticalAccentList"/>
    <dgm:cxn modelId="{B7AF8B33-3131-42AA-BF0D-AFA96646CDC2}" type="presParOf" srcId="{3814D6B6-D29A-469E-8371-9B1E537628ED}" destId="{D1324932-48F9-4F93-B145-80A19F6CA64D}" srcOrd="7" destOrd="0" presId="urn:microsoft.com/office/officeart/2008/layout/VerticalAccentList"/>
    <dgm:cxn modelId="{40893C7E-B78C-486A-8F7A-8F06D379C171}" type="presParOf" srcId="{035E5BC8-E5DD-47E0-A94E-ABFB0B32AE63}" destId="{1ADA7F9D-50F7-40D8-B3FC-E8F31E7011B7}" srcOrd="5" destOrd="0" presId="urn:microsoft.com/office/officeart/2008/layout/VerticalAccentList"/>
    <dgm:cxn modelId="{2B03D225-D4AB-4377-82FF-9467F4A37464}" type="presParOf" srcId="{035E5BC8-E5DD-47E0-A94E-ABFB0B32AE63}" destId="{BACD30E8-FBD5-485B-B212-7766D5D9161E}" srcOrd="6" destOrd="0" presId="urn:microsoft.com/office/officeart/2008/layout/VerticalAccentList"/>
    <dgm:cxn modelId="{CCF33C33-3728-41C2-A585-E5CE938BD03D}" type="presParOf" srcId="{BACD30E8-FBD5-485B-B212-7766D5D9161E}" destId="{B9CF3924-3F11-4259-BFC7-C9A1D9FE0DF0}" srcOrd="0" destOrd="0" presId="urn:microsoft.com/office/officeart/2008/layout/VerticalAccentList"/>
    <dgm:cxn modelId="{C9210CB6-5E38-433B-98DD-08380734EFC2}" type="presParOf" srcId="{035E5BC8-E5DD-47E0-A94E-ABFB0B32AE63}" destId="{E600DABB-2CBB-4879-B8FB-BB77388398D7}" srcOrd="7" destOrd="0" presId="urn:microsoft.com/office/officeart/2008/layout/VerticalAccentList"/>
    <dgm:cxn modelId="{E4FCDA0F-13BC-49CE-B351-373D5AA7B203}" type="presParOf" srcId="{E600DABB-2CBB-4879-B8FB-BB77388398D7}" destId="{D5B42A52-75EF-4A85-830D-9EB084D496B0}" srcOrd="0" destOrd="0" presId="urn:microsoft.com/office/officeart/2008/layout/VerticalAccentList"/>
    <dgm:cxn modelId="{E3C5F03C-77C9-495B-A315-25AB1A31A357}" type="presParOf" srcId="{E600DABB-2CBB-4879-B8FB-BB77388398D7}" destId="{E68821B9-E638-4AD4-BDD7-CD09EE437F64}" srcOrd="1" destOrd="0" presId="urn:microsoft.com/office/officeart/2008/layout/VerticalAccentList"/>
    <dgm:cxn modelId="{3FC4B065-D5AE-4C85-8FBF-98789BD481F2}" type="presParOf" srcId="{E600DABB-2CBB-4879-B8FB-BB77388398D7}" destId="{8750136F-86B3-4D0D-8F79-0B17BDEEDD55}" srcOrd="2" destOrd="0" presId="urn:microsoft.com/office/officeart/2008/layout/VerticalAccentList"/>
    <dgm:cxn modelId="{39F52A7F-DE10-4BB7-BBCE-F15BBCF74C01}" type="presParOf" srcId="{E600DABB-2CBB-4879-B8FB-BB77388398D7}" destId="{A63BD6A8-8CC6-4ADF-94D3-B920A18BD10E}" srcOrd="3" destOrd="0" presId="urn:microsoft.com/office/officeart/2008/layout/VerticalAccentList"/>
    <dgm:cxn modelId="{13209547-D849-42C4-8597-3F7F405511B2}" type="presParOf" srcId="{E600DABB-2CBB-4879-B8FB-BB77388398D7}" destId="{FF4F7AC4-98BF-480C-B5D2-C1A215DFD563}" srcOrd="4" destOrd="0" presId="urn:microsoft.com/office/officeart/2008/layout/VerticalAccentList"/>
    <dgm:cxn modelId="{092B1EF2-B8C3-4EA9-BFD8-11DDB47855E6}" type="presParOf" srcId="{E600DABB-2CBB-4879-B8FB-BB77388398D7}" destId="{3125FAEB-B368-460F-9EB8-69CAAB1B5051}" srcOrd="5" destOrd="0" presId="urn:microsoft.com/office/officeart/2008/layout/VerticalAccentList"/>
    <dgm:cxn modelId="{3CDCBC39-4F5C-4FDB-BA6A-6FDAC514C943}" type="presParOf" srcId="{E600DABB-2CBB-4879-B8FB-BB77388398D7}" destId="{BA68E700-26B7-4FC5-8938-0E4856613D7E}" srcOrd="6" destOrd="0" presId="urn:microsoft.com/office/officeart/2008/layout/VerticalAccentList"/>
    <dgm:cxn modelId="{439B226F-9D80-4431-836A-460B7D595852}" type="presParOf" srcId="{E600DABB-2CBB-4879-B8FB-BB77388398D7}" destId="{0AE41725-14D2-4038-B8C4-1CDBBFF7840A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FFC8465-8CA7-46DF-83E7-243FFABB1BAF}" type="doc">
      <dgm:prSet loTypeId="urn:microsoft.com/office/officeart/2008/layout/VerticalAccent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ECFFD80-7B1E-4188-83D9-4EECA5B107B5}">
      <dgm:prSet phldrT="[Text]"/>
      <dgm:spPr/>
      <dgm:t>
        <a:bodyPr/>
        <a:lstStyle/>
        <a:p>
          <a:r>
            <a:rPr lang="tr-TR" b="1" dirty="0" smtClean="0"/>
            <a:t>UC-TR-0</a:t>
          </a:r>
          <a:r>
            <a:rPr lang="en-US" b="1" dirty="0" smtClean="0"/>
            <a:t>3</a:t>
          </a:r>
          <a:endParaRPr lang="en-US" b="1" dirty="0"/>
        </a:p>
      </dgm:t>
    </dgm:pt>
    <dgm:pt modelId="{1D37F7DD-A084-4B3D-93D3-538D73EE3A3B}" type="parTrans" cxnId="{AC0CB4C8-17FE-4D37-96DD-DBEE35BA1BFB}">
      <dgm:prSet/>
      <dgm:spPr/>
      <dgm:t>
        <a:bodyPr/>
        <a:lstStyle/>
        <a:p>
          <a:endParaRPr lang="en-US"/>
        </a:p>
      </dgm:t>
    </dgm:pt>
    <dgm:pt modelId="{B7092DD0-F636-4214-A967-BA25A0836B2E}" type="sibTrans" cxnId="{AC0CB4C8-17FE-4D37-96DD-DBEE35BA1BFB}">
      <dgm:prSet/>
      <dgm:spPr/>
      <dgm:t>
        <a:bodyPr/>
        <a:lstStyle/>
        <a:p>
          <a:endParaRPr lang="en-US"/>
        </a:p>
      </dgm:t>
    </dgm:pt>
    <dgm:pt modelId="{E3933C90-C19C-4739-BB24-6D7722B4978A}">
      <dgm:prSet phldrT="[Text]"/>
      <dgm:spPr/>
      <dgm:t>
        <a:bodyPr/>
        <a:lstStyle/>
        <a:p>
          <a:r>
            <a:rPr lang="tr-TR" b="1" noProof="0" dirty="0" err="1" smtClean="0"/>
            <a:t>Sync</a:t>
          </a:r>
          <a:r>
            <a:rPr lang="tr-TR" b="1" noProof="0" dirty="0" smtClean="0"/>
            <a:t> </a:t>
          </a:r>
          <a:r>
            <a:rPr lang="tr-TR" b="1" noProof="0" dirty="0" err="1" smtClean="0"/>
            <a:t>between</a:t>
          </a:r>
          <a:r>
            <a:rPr lang="tr-TR" b="1" noProof="0" dirty="0" smtClean="0"/>
            <a:t> </a:t>
          </a:r>
          <a:r>
            <a:rPr lang="tr-TR" b="1" noProof="0" dirty="0" err="1" smtClean="0"/>
            <a:t>Requirement</a:t>
          </a:r>
          <a:r>
            <a:rPr lang="tr-TR" b="1" noProof="0" dirty="0" smtClean="0"/>
            <a:t> </a:t>
          </a:r>
          <a:r>
            <a:rPr lang="tr-TR" b="1" noProof="0" dirty="0" err="1" smtClean="0"/>
            <a:t>Documentation</a:t>
          </a:r>
          <a:r>
            <a:rPr lang="tr-TR" b="1" noProof="0" dirty="0" smtClean="0"/>
            <a:t> </a:t>
          </a:r>
          <a:r>
            <a:rPr lang="tr-TR" b="1" noProof="0" dirty="0" err="1" smtClean="0"/>
            <a:t>and</a:t>
          </a:r>
          <a:r>
            <a:rPr lang="tr-TR" b="1" noProof="0" dirty="0" smtClean="0"/>
            <a:t> F</a:t>
          </a:r>
          <a:r>
            <a:rPr lang="en-US" b="1" noProof="0" dirty="0" err="1" smtClean="0"/>
            <a:t>eature</a:t>
          </a:r>
          <a:r>
            <a:rPr lang="en-US" b="1" noProof="0" dirty="0" smtClean="0"/>
            <a:t> </a:t>
          </a:r>
          <a:r>
            <a:rPr lang="tr-TR" b="1" noProof="0" dirty="0" smtClean="0"/>
            <a:t>M</a:t>
          </a:r>
          <a:r>
            <a:rPr lang="en-US" b="1" noProof="0" dirty="0" smtClean="0"/>
            <a:t>ode</a:t>
          </a:r>
          <a:r>
            <a:rPr lang="tr-TR" b="1" noProof="0" dirty="0" err="1" smtClean="0"/>
            <a:t>ls</a:t>
          </a:r>
          <a:endParaRPr lang="en-US" b="1" noProof="0" dirty="0"/>
        </a:p>
      </dgm:t>
    </dgm:pt>
    <dgm:pt modelId="{DA332960-4B4E-4CF4-A625-5AD4FBC23826}" type="parTrans" cxnId="{6FD928FA-568C-46C5-BFFC-4EDAD941C6E0}">
      <dgm:prSet/>
      <dgm:spPr/>
      <dgm:t>
        <a:bodyPr/>
        <a:lstStyle/>
        <a:p>
          <a:endParaRPr lang="en-US"/>
        </a:p>
      </dgm:t>
    </dgm:pt>
    <dgm:pt modelId="{9C02DF32-D3FB-4AE0-9E25-87D9F2B4AE6C}" type="sibTrans" cxnId="{6FD928FA-568C-46C5-BFFC-4EDAD941C6E0}">
      <dgm:prSet/>
      <dgm:spPr/>
      <dgm:t>
        <a:bodyPr/>
        <a:lstStyle/>
        <a:p>
          <a:endParaRPr lang="en-US"/>
        </a:p>
      </dgm:t>
    </dgm:pt>
    <dgm:pt modelId="{BB3A855B-F84F-4640-92E6-9CC5F3D4E071}">
      <dgm:prSet phldrT="[Text]"/>
      <dgm:spPr/>
      <dgm:t>
        <a:bodyPr/>
        <a:lstStyle/>
        <a:p>
          <a:r>
            <a:rPr lang="tr-TR" b="1" dirty="0" smtClean="0"/>
            <a:t>UC-TR-0</a:t>
          </a:r>
          <a:r>
            <a:rPr lang="en-US" b="1" dirty="0" smtClean="0"/>
            <a:t>4</a:t>
          </a:r>
          <a:r>
            <a:rPr lang="tr-TR" b="1" dirty="0" smtClean="0"/>
            <a:t> (</a:t>
          </a:r>
          <a:r>
            <a:rPr lang="en-GB" b="1" dirty="0" smtClean="0"/>
            <a:t>UC-FR-01</a:t>
          </a:r>
          <a:r>
            <a:rPr lang="tr-TR" dirty="0" smtClean="0"/>
            <a:t>)</a:t>
          </a:r>
          <a:endParaRPr lang="en-US" b="1" dirty="0"/>
        </a:p>
      </dgm:t>
    </dgm:pt>
    <dgm:pt modelId="{72B88855-6791-4D30-9E91-E6850761D021}" type="parTrans" cxnId="{B7C34995-8671-48B3-BBB2-860EC0FA646B}">
      <dgm:prSet/>
      <dgm:spPr/>
      <dgm:t>
        <a:bodyPr/>
        <a:lstStyle/>
        <a:p>
          <a:endParaRPr lang="en-US"/>
        </a:p>
      </dgm:t>
    </dgm:pt>
    <dgm:pt modelId="{0D4F36CA-E78F-4BF9-8A02-B1A938D802FC}" type="sibTrans" cxnId="{B7C34995-8671-48B3-BBB2-860EC0FA646B}">
      <dgm:prSet/>
      <dgm:spPr/>
      <dgm:t>
        <a:bodyPr/>
        <a:lstStyle/>
        <a:p>
          <a:endParaRPr lang="en-US"/>
        </a:p>
      </dgm:t>
    </dgm:pt>
    <dgm:pt modelId="{1B360D24-05A3-4EFE-B3D7-4C879107ECA8}">
      <dgm:prSet phldrT="[Text]"/>
      <dgm:spPr/>
      <dgm:t>
        <a:bodyPr/>
        <a:lstStyle/>
        <a:p>
          <a:r>
            <a:rPr lang="en-GB" b="1" dirty="0" smtClean="0"/>
            <a:t>Requirements Engineering with </a:t>
          </a:r>
          <a:r>
            <a:rPr lang="en-GB" b="1" dirty="0" err="1" smtClean="0"/>
            <a:t>SysML</a:t>
          </a:r>
          <a:r>
            <a:rPr lang="en-GB" b="1" dirty="0" smtClean="0"/>
            <a:t> Designer</a:t>
          </a:r>
          <a:r>
            <a:rPr lang="tr-TR" b="1" dirty="0" smtClean="0"/>
            <a:t> </a:t>
          </a:r>
          <a:r>
            <a:rPr lang="tr-TR" dirty="0" smtClean="0"/>
            <a:t>(</a:t>
          </a:r>
          <a:r>
            <a:rPr lang="en-GB" dirty="0" smtClean="0"/>
            <a:t>requirement-model consistency</a:t>
          </a:r>
          <a:r>
            <a:rPr lang="tr-TR" dirty="0" smtClean="0"/>
            <a:t>)</a:t>
          </a:r>
          <a:endParaRPr lang="en-US" b="1" dirty="0"/>
        </a:p>
      </dgm:t>
    </dgm:pt>
    <dgm:pt modelId="{AAABCFF0-9DEB-4065-8137-EEF33D9D72AB}" type="parTrans" cxnId="{CDA658C6-8CD1-47BF-8932-B50C3110A90E}">
      <dgm:prSet/>
      <dgm:spPr/>
      <dgm:t>
        <a:bodyPr/>
        <a:lstStyle/>
        <a:p>
          <a:endParaRPr lang="en-US"/>
        </a:p>
      </dgm:t>
    </dgm:pt>
    <dgm:pt modelId="{BAA8501B-BF06-4060-A1E0-1DC9DC9268A8}" type="sibTrans" cxnId="{CDA658C6-8CD1-47BF-8932-B50C3110A90E}">
      <dgm:prSet/>
      <dgm:spPr/>
      <dgm:t>
        <a:bodyPr/>
        <a:lstStyle/>
        <a:p>
          <a:endParaRPr lang="en-US"/>
        </a:p>
      </dgm:t>
    </dgm:pt>
    <dgm:pt modelId="{9A5AE576-75B8-4ECC-9690-8211CC6DBE6E}">
      <dgm:prSet phldrT="[Text]"/>
      <dgm:spPr/>
      <dgm:t>
        <a:bodyPr/>
        <a:lstStyle/>
        <a:p>
          <a:r>
            <a:rPr lang="tr-TR" b="1" dirty="0" smtClean="0"/>
            <a:t>UC-TR-0</a:t>
          </a:r>
          <a:r>
            <a:rPr lang="en-US" b="1" dirty="0" smtClean="0"/>
            <a:t>5</a:t>
          </a:r>
          <a:endParaRPr lang="en-US" b="1" dirty="0"/>
        </a:p>
      </dgm:t>
    </dgm:pt>
    <dgm:pt modelId="{075338D9-2411-4630-95AE-706FEF68AE6D}" type="parTrans" cxnId="{52C4AA8F-305D-4DD7-912F-A60C68E82B78}">
      <dgm:prSet/>
      <dgm:spPr/>
      <dgm:t>
        <a:bodyPr/>
        <a:lstStyle/>
        <a:p>
          <a:endParaRPr lang="en-US"/>
        </a:p>
      </dgm:t>
    </dgm:pt>
    <dgm:pt modelId="{8728F7EE-C47B-4630-BF4F-3461B1034994}" type="sibTrans" cxnId="{52C4AA8F-305D-4DD7-912F-A60C68E82B78}">
      <dgm:prSet/>
      <dgm:spPr/>
      <dgm:t>
        <a:bodyPr/>
        <a:lstStyle/>
        <a:p>
          <a:endParaRPr lang="en-US"/>
        </a:p>
      </dgm:t>
    </dgm:pt>
    <dgm:pt modelId="{0F367A8F-EC0F-4AEF-8E34-FE433D36E1EF}">
      <dgm:prSet phldrT="[Text]"/>
      <dgm:spPr/>
      <dgm:t>
        <a:bodyPr/>
        <a:lstStyle/>
        <a:p>
          <a:r>
            <a:rPr lang="tr-TR" b="1" dirty="0" err="1" smtClean="0"/>
            <a:t>Synchronous</a:t>
          </a:r>
          <a:r>
            <a:rPr lang="tr-TR" b="1" dirty="0" smtClean="0"/>
            <a:t> Business Process Design </a:t>
          </a:r>
          <a:r>
            <a:rPr lang="tr-TR" b="1" dirty="0" err="1" smtClean="0"/>
            <a:t>with</a:t>
          </a:r>
          <a:r>
            <a:rPr lang="tr-TR" b="1" dirty="0" smtClean="0"/>
            <a:t> </a:t>
          </a:r>
          <a:r>
            <a:rPr lang="tr-TR" b="1" dirty="0" err="1" smtClean="0"/>
            <a:t>Use</a:t>
          </a:r>
          <a:r>
            <a:rPr lang="tr-TR" b="1" dirty="0" smtClean="0"/>
            <a:t> </a:t>
          </a:r>
          <a:r>
            <a:rPr lang="tr-TR" b="1" dirty="0" err="1" smtClean="0"/>
            <a:t>Cases</a:t>
          </a:r>
          <a:endParaRPr lang="en-US" b="1" dirty="0"/>
        </a:p>
      </dgm:t>
    </dgm:pt>
    <dgm:pt modelId="{59E1FCA0-69D5-4E27-BE06-51FCEF20EAFC}" type="parTrans" cxnId="{681DD0BE-6437-42D1-96E2-BFA9EBADB26A}">
      <dgm:prSet/>
      <dgm:spPr/>
      <dgm:t>
        <a:bodyPr/>
        <a:lstStyle/>
        <a:p>
          <a:endParaRPr lang="en-US"/>
        </a:p>
      </dgm:t>
    </dgm:pt>
    <dgm:pt modelId="{051FCC1C-A6B5-430E-86D3-449234D38F40}" type="sibTrans" cxnId="{681DD0BE-6437-42D1-96E2-BFA9EBADB26A}">
      <dgm:prSet/>
      <dgm:spPr/>
      <dgm:t>
        <a:bodyPr/>
        <a:lstStyle/>
        <a:p>
          <a:endParaRPr lang="en-US"/>
        </a:p>
      </dgm:t>
    </dgm:pt>
    <dgm:pt modelId="{035E5BC8-E5DD-47E0-A94E-ABFB0B32AE63}" type="pres">
      <dgm:prSet presAssocID="{DFFC8465-8CA7-46DF-83E7-243FFABB1BAF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E06363B0-F42D-4CC8-825E-D8B2DCCB000F}" type="pres">
      <dgm:prSet presAssocID="{CECFFD80-7B1E-4188-83D9-4EECA5B107B5}" presName="parenttextcomposite" presStyleCnt="0"/>
      <dgm:spPr/>
    </dgm:pt>
    <dgm:pt modelId="{67D30C7D-4554-4CCF-BEB9-273B8BA62BA5}" type="pres">
      <dgm:prSet presAssocID="{CECFFD80-7B1E-4188-83D9-4EECA5B107B5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E4326-AA10-4942-A3B3-FF765E881593}" type="pres">
      <dgm:prSet presAssocID="{CECFFD80-7B1E-4188-83D9-4EECA5B107B5}" presName="composite" presStyleCnt="0"/>
      <dgm:spPr/>
    </dgm:pt>
    <dgm:pt modelId="{54CCB8D8-8029-4966-9FC3-0AF7C0097BF4}" type="pres">
      <dgm:prSet presAssocID="{CECFFD80-7B1E-4188-83D9-4EECA5B107B5}" presName="chevron1" presStyleLbl="alignNode1" presStyleIdx="0" presStyleCnt="21"/>
      <dgm:spPr/>
    </dgm:pt>
    <dgm:pt modelId="{570F086C-E0C8-40E0-ADD1-3EB3A1127252}" type="pres">
      <dgm:prSet presAssocID="{CECFFD80-7B1E-4188-83D9-4EECA5B107B5}" presName="chevron2" presStyleLbl="alignNode1" presStyleIdx="1" presStyleCnt="21"/>
      <dgm:spPr/>
    </dgm:pt>
    <dgm:pt modelId="{652BDC5E-3325-402E-ABD7-80653D9F98D3}" type="pres">
      <dgm:prSet presAssocID="{CECFFD80-7B1E-4188-83D9-4EECA5B107B5}" presName="chevron3" presStyleLbl="alignNode1" presStyleIdx="2" presStyleCnt="21"/>
      <dgm:spPr/>
    </dgm:pt>
    <dgm:pt modelId="{DA56F687-FEAC-45EF-92B6-A7D2935143E0}" type="pres">
      <dgm:prSet presAssocID="{CECFFD80-7B1E-4188-83D9-4EECA5B107B5}" presName="chevron4" presStyleLbl="alignNode1" presStyleIdx="3" presStyleCnt="21"/>
      <dgm:spPr/>
    </dgm:pt>
    <dgm:pt modelId="{B21B42B7-0D78-42C9-95C3-4B104D147686}" type="pres">
      <dgm:prSet presAssocID="{CECFFD80-7B1E-4188-83D9-4EECA5B107B5}" presName="chevron5" presStyleLbl="alignNode1" presStyleIdx="4" presStyleCnt="21"/>
      <dgm:spPr/>
    </dgm:pt>
    <dgm:pt modelId="{E85728DB-C606-4DE6-8ADC-3F74B3518119}" type="pres">
      <dgm:prSet presAssocID="{CECFFD80-7B1E-4188-83D9-4EECA5B107B5}" presName="chevron6" presStyleLbl="alignNode1" presStyleIdx="5" presStyleCnt="21"/>
      <dgm:spPr/>
    </dgm:pt>
    <dgm:pt modelId="{5F7443E9-625B-40BF-9A93-C6F48987335B}" type="pres">
      <dgm:prSet presAssocID="{CECFFD80-7B1E-4188-83D9-4EECA5B107B5}" presName="chevron7" presStyleLbl="alignNode1" presStyleIdx="6" presStyleCnt="21"/>
      <dgm:spPr/>
    </dgm:pt>
    <dgm:pt modelId="{713B507B-BC28-49E2-852E-52AABE068C61}" type="pres">
      <dgm:prSet presAssocID="{CECFFD80-7B1E-4188-83D9-4EECA5B107B5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27C3F3-DACD-4B35-A0C9-EC23634B3701}" type="pres">
      <dgm:prSet presAssocID="{B7092DD0-F636-4214-A967-BA25A0836B2E}" presName="sibTrans" presStyleCnt="0"/>
      <dgm:spPr/>
    </dgm:pt>
    <dgm:pt modelId="{4219AFE7-857B-4BE1-B799-D4333696E13F}" type="pres">
      <dgm:prSet presAssocID="{BB3A855B-F84F-4640-92E6-9CC5F3D4E071}" presName="parenttextcomposite" presStyleCnt="0"/>
      <dgm:spPr/>
    </dgm:pt>
    <dgm:pt modelId="{E5AF569E-876E-4D83-BE8B-117F608BB147}" type="pres">
      <dgm:prSet presAssocID="{BB3A855B-F84F-4640-92E6-9CC5F3D4E071}" presName="parenttext" presStyleLbl="revTx" presStyleIdx="1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14D6B6-D29A-469E-8371-9B1E537628ED}" type="pres">
      <dgm:prSet presAssocID="{BB3A855B-F84F-4640-92E6-9CC5F3D4E071}" presName="composite" presStyleCnt="0"/>
      <dgm:spPr/>
    </dgm:pt>
    <dgm:pt modelId="{BC25E7E9-B8D6-4AE5-9B3A-C5C55DB66F29}" type="pres">
      <dgm:prSet presAssocID="{BB3A855B-F84F-4640-92E6-9CC5F3D4E071}" presName="chevron1" presStyleLbl="alignNode1" presStyleIdx="7" presStyleCnt="21" custLinFactNeighborX="6537" custLinFactNeighborY="4188"/>
      <dgm:spPr/>
    </dgm:pt>
    <dgm:pt modelId="{639FFDF7-9BDB-4D4C-8F9C-05E8836B6107}" type="pres">
      <dgm:prSet presAssocID="{BB3A855B-F84F-4640-92E6-9CC5F3D4E071}" presName="chevron2" presStyleLbl="alignNode1" presStyleIdx="8" presStyleCnt="21"/>
      <dgm:spPr/>
    </dgm:pt>
    <dgm:pt modelId="{958F5857-3D7C-4D7A-9E85-104693404F56}" type="pres">
      <dgm:prSet presAssocID="{BB3A855B-F84F-4640-92E6-9CC5F3D4E071}" presName="chevron3" presStyleLbl="alignNode1" presStyleIdx="9" presStyleCnt="21"/>
      <dgm:spPr/>
    </dgm:pt>
    <dgm:pt modelId="{1CD67A12-0FA7-4D3B-852A-BC5CC02F3BB4}" type="pres">
      <dgm:prSet presAssocID="{BB3A855B-F84F-4640-92E6-9CC5F3D4E071}" presName="chevron4" presStyleLbl="alignNode1" presStyleIdx="10" presStyleCnt="21"/>
      <dgm:spPr/>
    </dgm:pt>
    <dgm:pt modelId="{9CD17D37-9A41-487C-B210-028C91D96C8E}" type="pres">
      <dgm:prSet presAssocID="{BB3A855B-F84F-4640-92E6-9CC5F3D4E071}" presName="chevron5" presStyleLbl="alignNode1" presStyleIdx="11" presStyleCnt="21"/>
      <dgm:spPr/>
    </dgm:pt>
    <dgm:pt modelId="{29928779-A3EC-4EE6-B518-28485835CCFF}" type="pres">
      <dgm:prSet presAssocID="{BB3A855B-F84F-4640-92E6-9CC5F3D4E071}" presName="chevron6" presStyleLbl="alignNode1" presStyleIdx="12" presStyleCnt="21"/>
      <dgm:spPr/>
    </dgm:pt>
    <dgm:pt modelId="{9D84CD9C-C6C3-490B-BFF1-F6C0B0FD4AEF}" type="pres">
      <dgm:prSet presAssocID="{BB3A855B-F84F-4640-92E6-9CC5F3D4E071}" presName="chevron7" presStyleLbl="alignNode1" presStyleIdx="13" presStyleCnt="21"/>
      <dgm:spPr/>
    </dgm:pt>
    <dgm:pt modelId="{D1324932-48F9-4F93-B145-80A19F6CA64D}" type="pres">
      <dgm:prSet presAssocID="{BB3A855B-F84F-4640-92E6-9CC5F3D4E071}" presName="childtext" presStyleLbl="solidFgAcc1" presStyleIdx="1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AAE8A6-97D2-40E6-80AD-06FF4BFF9727}" type="pres">
      <dgm:prSet presAssocID="{0D4F36CA-E78F-4BF9-8A02-B1A938D802FC}" presName="sibTrans" presStyleCnt="0"/>
      <dgm:spPr/>
    </dgm:pt>
    <dgm:pt modelId="{93A91CED-A3F4-4732-91D8-21F6CDC20E8A}" type="pres">
      <dgm:prSet presAssocID="{9A5AE576-75B8-4ECC-9690-8211CC6DBE6E}" presName="parenttextcomposite" presStyleCnt="0"/>
      <dgm:spPr/>
    </dgm:pt>
    <dgm:pt modelId="{B5748150-B067-4F96-8490-CFE88D6914AE}" type="pres">
      <dgm:prSet presAssocID="{9A5AE576-75B8-4ECC-9690-8211CC6DBE6E}" presName="parenttext" presStyleLbl="revTx" presStyleIdx="2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A47C54-3D7C-4B08-857C-F9B2BB1901A4}" type="pres">
      <dgm:prSet presAssocID="{9A5AE576-75B8-4ECC-9690-8211CC6DBE6E}" presName="composite" presStyleCnt="0"/>
      <dgm:spPr/>
    </dgm:pt>
    <dgm:pt modelId="{B88A5091-E880-4FCD-B83C-7B30D8F1977A}" type="pres">
      <dgm:prSet presAssocID="{9A5AE576-75B8-4ECC-9690-8211CC6DBE6E}" presName="chevron1" presStyleLbl="alignNode1" presStyleIdx="14" presStyleCnt="21"/>
      <dgm:spPr/>
    </dgm:pt>
    <dgm:pt modelId="{E5ADECE7-2B3E-409E-A7BB-CA72DABC03DE}" type="pres">
      <dgm:prSet presAssocID="{9A5AE576-75B8-4ECC-9690-8211CC6DBE6E}" presName="chevron2" presStyleLbl="alignNode1" presStyleIdx="15" presStyleCnt="21"/>
      <dgm:spPr/>
    </dgm:pt>
    <dgm:pt modelId="{A003CC51-021D-436B-A93C-67001494C32C}" type="pres">
      <dgm:prSet presAssocID="{9A5AE576-75B8-4ECC-9690-8211CC6DBE6E}" presName="chevron3" presStyleLbl="alignNode1" presStyleIdx="16" presStyleCnt="21"/>
      <dgm:spPr/>
    </dgm:pt>
    <dgm:pt modelId="{D1D00837-E43E-4024-9637-0E3B5F181E83}" type="pres">
      <dgm:prSet presAssocID="{9A5AE576-75B8-4ECC-9690-8211CC6DBE6E}" presName="chevron4" presStyleLbl="alignNode1" presStyleIdx="17" presStyleCnt="21"/>
      <dgm:spPr/>
    </dgm:pt>
    <dgm:pt modelId="{581A8C05-00F5-4827-A2F7-712F9314BE1B}" type="pres">
      <dgm:prSet presAssocID="{9A5AE576-75B8-4ECC-9690-8211CC6DBE6E}" presName="chevron5" presStyleLbl="alignNode1" presStyleIdx="18" presStyleCnt="21"/>
      <dgm:spPr/>
    </dgm:pt>
    <dgm:pt modelId="{60513703-7B66-44C3-B449-831716434C82}" type="pres">
      <dgm:prSet presAssocID="{9A5AE576-75B8-4ECC-9690-8211CC6DBE6E}" presName="chevron6" presStyleLbl="alignNode1" presStyleIdx="19" presStyleCnt="21"/>
      <dgm:spPr/>
    </dgm:pt>
    <dgm:pt modelId="{ACC01B3C-D25D-4A5A-8225-55AAE85287BD}" type="pres">
      <dgm:prSet presAssocID="{9A5AE576-75B8-4ECC-9690-8211CC6DBE6E}" presName="chevron7" presStyleLbl="alignNode1" presStyleIdx="20" presStyleCnt="21"/>
      <dgm:spPr/>
    </dgm:pt>
    <dgm:pt modelId="{DBDA977F-AAA4-4C8A-87F4-7B4A6BB24784}" type="pres">
      <dgm:prSet presAssocID="{9A5AE576-75B8-4ECC-9690-8211CC6DBE6E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C34995-8671-48B3-BBB2-860EC0FA646B}" srcId="{DFFC8465-8CA7-46DF-83E7-243FFABB1BAF}" destId="{BB3A855B-F84F-4640-92E6-9CC5F3D4E071}" srcOrd="1" destOrd="0" parTransId="{72B88855-6791-4D30-9E91-E6850761D021}" sibTransId="{0D4F36CA-E78F-4BF9-8A02-B1A938D802FC}"/>
    <dgm:cxn modelId="{AC0CB4C8-17FE-4D37-96DD-DBEE35BA1BFB}" srcId="{DFFC8465-8CA7-46DF-83E7-243FFABB1BAF}" destId="{CECFFD80-7B1E-4188-83D9-4EECA5B107B5}" srcOrd="0" destOrd="0" parTransId="{1D37F7DD-A084-4B3D-93D3-538D73EE3A3B}" sibTransId="{B7092DD0-F636-4214-A967-BA25A0836B2E}"/>
    <dgm:cxn modelId="{A61A2E3B-062B-4C0E-89D1-14700B24C037}" type="presOf" srcId="{0F367A8F-EC0F-4AEF-8E34-FE433D36E1EF}" destId="{DBDA977F-AAA4-4C8A-87F4-7B4A6BB24784}" srcOrd="0" destOrd="0" presId="urn:microsoft.com/office/officeart/2008/layout/VerticalAccentList"/>
    <dgm:cxn modelId="{AC8B17A1-D00A-42EB-B8FC-8BFFEDEA3AF5}" type="presOf" srcId="{9A5AE576-75B8-4ECC-9690-8211CC6DBE6E}" destId="{B5748150-B067-4F96-8490-CFE88D6914AE}" srcOrd="0" destOrd="0" presId="urn:microsoft.com/office/officeart/2008/layout/VerticalAccentList"/>
    <dgm:cxn modelId="{85CEEC41-F5E6-4A6A-9B7A-EF9FF4AEECB7}" type="presOf" srcId="{E3933C90-C19C-4739-BB24-6D7722B4978A}" destId="{713B507B-BC28-49E2-852E-52AABE068C61}" srcOrd="0" destOrd="0" presId="urn:microsoft.com/office/officeart/2008/layout/VerticalAccentList"/>
    <dgm:cxn modelId="{03F97EE4-6C45-428B-AD93-451595304189}" type="presOf" srcId="{1B360D24-05A3-4EFE-B3D7-4C879107ECA8}" destId="{D1324932-48F9-4F93-B145-80A19F6CA64D}" srcOrd="0" destOrd="0" presId="urn:microsoft.com/office/officeart/2008/layout/VerticalAccentList"/>
    <dgm:cxn modelId="{21EFB5D3-9577-4676-9890-3725B801DE02}" type="presOf" srcId="{CECFFD80-7B1E-4188-83D9-4EECA5B107B5}" destId="{67D30C7D-4554-4CCF-BEB9-273B8BA62BA5}" srcOrd="0" destOrd="0" presId="urn:microsoft.com/office/officeart/2008/layout/VerticalAccentList"/>
    <dgm:cxn modelId="{681DD0BE-6437-42D1-96E2-BFA9EBADB26A}" srcId="{9A5AE576-75B8-4ECC-9690-8211CC6DBE6E}" destId="{0F367A8F-EC0F-4AEF-8E34-FE433D36E1EF}" srcOrd="0" destOrd="0" parTransId="{59E1FCA0-69D5-4E27-BE06-51FCEF20EAFC}" sibTransId="{051FCC1C-A6B5-430E-86D3-449234D38F40}"/>
    <dgm:cxn modelId="{B72834DA-FC59-4F71-9D6F-80DCCD789BF0}" type="presOf" srcId="{DFFC8465-8CA7-46DF-83E7-243FFABB1BAF}" destId="{035E5BC8-E5DD-47E0-A94E-ABFB0B32AE63}" srcOrd="0" destOrd="0" presId="urn:microsoft.com/office/officeart/2008/layout/VerticalAccentList"/>
    <dgm:cxn modelId="{DB81BAB4-A9F6-4794-8C07-CDE9A65ABCE4}" type="presOf" srcId="{BB3A855B-F84F-4640-92E6-9CC5F3D4E071}" destId="{E5AF569E-876E-4D83-BE8B-117F608BB147}" srcOrd="0" destOrd="0" presId="urn:microsoft.com/office/officeart/2008/layout/VerticalAccentList"/>
    <dgm:cxn modelId="{6FD928FA-568C-46C5-BFFC-4EDAD941C6E0}" srcId="{CECFFD80-7B1E-4188-83D9-4EECA5B107B5}" destId="{E3933C90-C19C-4739-BB24-6D7722B4978A}" srcOrd="0" destOrd="0" parTransId="{DA332960-4B4E-4CF4-A625-5AD4FBC23826}" sibTransId="{9C02DF32-D3FB-4AE0-9E25-87D9F2B4AE6C}"/>
    <dgm:cxn modelId="{52C4AA8F-305D-4DD7-912F-A60C68E82B78}" srcId="{DFFC8465-8CA7-46DF-83E7-243FFABB1BAF}" destId="{9A5AE576-75B8-4ECC-9690-8211CC6DBE6E}" srcOrd="2" destOrd="0" parTransId="{075338D9-2411-4630-95AE-706FEF68AE6D}" sibTransId="{8728F7EE-C47B-4630-BF4F-3461B1034994}"/>
    <dgm:cxn modelId="{CDA658C6-8CD1-47BF-8932-B50C3110A90E}" srcId="{BB3A855B-F84F-4640-92E6-9CC5F3D4E071}" destId="{1B360D24-05A3-4EFE-B3D7-4C879107ECA8}" srcOrd="0" destOrd="0" parTransId="{AAABCFF0-9DEB-4065-8137-EEF33D9D72AB}" sibTransId="{BAA8501B-BF06-4060-A1E0-1DC9DC9268A8}"/>
    <dgm:cxn modelId="{A6176317-8489-4736-89C8-7CC9DC86AB04}" type="presParOf" srcId="{035E5BC8-E5DD-47E0-A94E-ABFB0B32AE63}" destId="{E06363B0-F42D-4CC8-825E-D8B2DCCB000F}" srcOrd="0" destOrd="0" presId="urn:microsoft.com/office/officeart/2008/layout/VerticalAccentList"/>
    <dgm:cxn modelId="{AFED303A-0F63-42A9-990E-56314B11B7CF}" type="presParOf" srcId="{E06363B0-F42D-4CC8-825E-D8B2DCCB000F}" destId="{67D30C7D-4554-4CCF-BEB9-273B8BA62BA5}" srcOrd="0" destOrd="0" presId="urn:microsoft.com/office/officeart/2008/layout/VerticalAccentList"/>
    <dgm:cxn modelId="{C1FF85FB-7BA8-4A65-83F0-359F90A4EAC3}" type="presParOf" srcId="{035E5BC8-E5DD-47E0-A94E-ABFB0B32AE63}" destId="{64CE4326-AA10-4942-A3B3-FF765E881593}" srcOrd="1" destOrd="0" presId="urn:microsoft.com/office/officeart/2008/layout/VerticalAccentList"/>
    <dgm:cxn modelId="{3CA39389-F471-457E-ACE5-78C8E1A2F227}" type="presParOf" srcId="{64CE4326-AA10-4942-A3B3-FF765E881593}" destId="{54CCB8D8-8029-4966-9FC3-0AF7C0097BF4}" srcOrd="0" destOrd="0" presId="urn:microsoft.com/office/officeart/2008/layout/VerticalAccentList"/>
    <dgm:cxn modelId="{2C0F2F2E-9714-4043-A258-F2207832CD8C}" type="presParOf" srcId="{64CE4326-AA10-4942-A3B3-FF765E881593}" destId="{570F086C-E0C8-40E0-ADD1-3EB3A1127252}" srcOrd="1" destOrd="0" presId="urn:microsoft.com/office/officeart/2008/layout/VerticalAccentList"/>
    <dgm:cxn modelId="{EBBB32DA-D96A-45E9-B678-895A880CF2FA}" type="presParOf" srcId="{64CE4326-AA10-4942-A3B3-FF765E881593}" destId="{652BDC5E-3325-402E-ABD7-80653D9F98D3}" srcOrd="2" destOrd="0" presId="urn:microsoft.com/office/officeart/2008/layout/VerticalAccentList"/>
    <dgm:cxn modelId="{F3A2F1C3-E551-4381-A633-3BC799EC1BF2}" type="presParOf" srcId="{64CE4326-AA10-4942-A3B3-FF765E881593}" destId="{DA56F687-FEAC-45EF-92B6-A7D2935143E0}" srcOrd="3" destOrd="0" presId="urn:microsoft.com/office/officeart/2008/layout/VerticalAccentList"/>
    <dgm:cxn modelId="{AD3F386F-2BD0-4632-A6FD-F40C490DA492}" type="presParOf" srcId="{64CE4326-AA10-4942-A3B3-FF765E881593}" destId="{B21B42B7-0D78-42C9-95C3-4B104D147686}" srcOrd="4" destOrd="0" presId="urn:microsoft.com/office/officeart/2008/layout/VerticalAccentList"/>
    <dgm:cxn modelId="{A7859A84-D285-49CB-A18D-15E7AE184DB5}" type="presParOf" srcId="{64CE4326-AA10-4942-A3B3-FF765E881593}" destId="{E85728DB-C606-4DE6-8ADC-3F74B3518119}" srcOrd="5" destOrd="0" presId="urn:microsoft.com/office/officeart/2008/layout/VerticalAccentList"/>
    <dgm:cxn modelId="{D7F9D0D2-C6BD-435B-88DF-FC66C30D06DE}" type="presParOf" srcId="{64CE4326-AA10-4942-A3B3-FF765E881593}" destId="{5F7443E9-625B-40BF-9A93-C6F48987335B}" srcOrd="6" destOrd="0" presId="urn:microsoft.com/office/officeart/2008/layout/VerticalAccentList"/>
    <dgm:cxn modelId="{07E0704E-D837-47FA-A531-EC05E35B66D7}" type="presParOf" srcId="{64CE4326-AA10-4942-A3B3-FF765E881593}" destId="{713B507B-BC28-49E2-852E-52AABE068C61}" srcOrd="7" destOrd="0" presId="urn:microsoft.com/office/officeart/2008/layout/VerticalAccentList"/>
    <dgm:cxn modelId="{50609B4D-DABF-4225-A811-41E023B0F9C5}" type="presParOf" srcId="{035E5BC8-E5DD-47E0-A94E-ABFB0B32AE63}" destId="{9A27C3F3-DACD-4B35-A0C9-EC23634B3701}" srcOrd="2" destOrd="0" presId="urn:microsoft.com/office/officeart/2008/layout/VerticalAccentList"/>
    <dgm:cxn modelId="{8C77127F-3369-4D8D-B922-897963B5793F}" type="presParOf" srcId="{035E5BC8-E5DD-47E0-A94E-ABFB0B32AE63}" destId="{4219AFE7-857B-4BE1-B799-D4333696E13F}" srcOrd="3" destOrd="0" presId="urn:microsoft.com/office/officeart/2008/layout/VerticalAccentList"/>
    <dgm:cxn modelId="{ECC0CF32-683D-45B3-B4FC-45ADE6C70C7D}" type="presParOf" srcId="{4219AFE7-857B-4BE1-B799-D4333696E13F}" destId="{E5AF569E-876E-4D83-BE8B-117F608BB147}" srcOrd="0" destOrd="0" presId="urn:microsoft.com/office/officeart/2008/layout/VerticalAccentList"/>
    <dgm:cxn modelId="{9F58EE10-9EFC-410D-A08C-BA4BD6E31ABF}" type="presParOf" srcId="{035E5BC8-E5DD-47E0-A94E-ABFB0B32AE63}" destId="{3814D6B6-D29A-469E-8371-9B1E537628ED}" srcOrd="4" destOrd="0" presId="urn:microsoft.com/office/officeart/2008/layout/VerticalAccentList"/>
    <dgm:cxn modelId="{9423C201-C6D8-4E08-913F-848F76BBC2A6}" type="presParOf" srcId="{3814D6B6-D29A-469E-8371-9B1E537628ED}" destId="{BC25E7E9-B8D6-4AE5-9B3A-C5C55DB66F29}" srcOrd="0" destOrd="0" presId="urn:microsoft.com/office/officeart/2008/layout/VerticalAccentList"/>
    <dgm:cxn modelId="{F28B75D7-2FD7-4D84-8E09-B50406542432}" type="presParOf" srcId="{3814D6B6-D29A-469E-8371-9B1E537628ED}" destId="{639FFDF7-9BDB-4D4C-8F9C-05E8836B6107}" srcOrd="1" destOrd="0" presId="urn:microsoft.com/office/officeart/2008/layout/VerticalAccentList"/>
    <dgm:cxn modelId="{701816E9-469F-4D08-BE87-307D61D6E1CF}" type="presParOf" srcId="{3814D6B6-D29A-469E-8371-9B1E537628ED}" destId="{958F5857-3D7C-4D7A-9E85-104693404F56}" srcOrd="2" destOrd="0" presId="urn:microsoft.com/office/officeart/2008/layout/VerticalAccentList"/>
    <dgm:cxn modelId="{6B4E64AD-4DAC-413E-8A69-05DAC8740DC8}" type="presParOf" srcId="{3814D6B6-D29A-469E-8371-9B1E537628ED}" destId="{1CD67A12-0FA7-4D3B-852A-BC5CC02F3BB4}" srcOrd="3" destOrd="0" presId="urn:microsoft.com/office/officeart/2008/layout/VerticalAccentList"/>
    <dgm:cxn modelId="{58BEB070-3E00-4B86-A5A4-E41F7E0FC5AD}" type="presParOf" srcId="{3814D6B6-D29A-469E-8371-9B1E537628ED}" destId="{9CD17D37-9A41-487C-B210-028C91D96C8E}" srcOrd="4" destOrd="0" presId="urn:microsoft.com/office/officeart/2008/layout/VerticalAccentList"/>
    <dgm:cxn modelId="{8E81A24C-F4F9-4FD8-B667-B284387727D0}" type="presParOf" srcId="{3814D6B6-D29A-469E-8371-9B1E537628ED}" destId="{29928779-A3EC-4EE6-B518-28485835CCFF}" srcOrd="5" destOrd="0" presId="urn:microsoft.com/office/officeart/2008/layout/VerticalAccentList"/>
    <dgm:cxn modelId="{FCE5980A-A020-492E-AFD0-8675A86E00C5}" type="presParOf" srcId="{3814D6B6-D29A-469E-8371-9B1E537628ED}" destId="{9D84CD9C-C6C3-490B-BFF1-F6C0B0FD4AEF}" srcOrd="6" destOrd="0" presId="urn:microsoft.com/office/officeart/2008/layout/VerticalAccentList"/>
    <dgm:cxn modelId="{64DEFDE6-C695-4008-8175-089DE66825BC}" type="presParOf" srcId="{3814D6B6-D29A-469E-8371-9B1E537628ED}" destId="{D1324932-48F9-4F93-B145-80A19F6CA64D}" srcOrd="7" destOrd="0" presId="urn:microsoft.com/office/officeart/2008/layout/VerticalAccentList"/>
    <dgm:cxn modelId="{CC0AFA55-AB00-4D60-8DB7-B89BEF801A96}" type="presParOf" srcId="{035E5BC8-E5DD-47E0-A94E-ABFB0B32AE63}" destId="{CFAAE8A6-97D2-40E6-80AD-06FF4BFF9727}" srcOrd="5" destOrd="0" presId="urn:microsoft.com/office/officeart/2008/layout/VerticalAccentList"/>
    <dgm:cxn modelId="{318B6468-6857-4EE4-9D7D-57D2F255FABA}" type="presParOf" srcId="{035E5BC8-E5DD-47E0-A94E-ABFB0B32AE63}" destId="{93A91CED-A3F4-4732-91D8-21F6CDC20E8A}" srcOrd="6" destOrd="0" presId="urn:microsoft.com/office/officeart/2008/layout/VerticalAccentList"/>
    <dgm:cxn modelId="{601490E3-C4D0-4193-A323-4C6CD68E4263}" type="presParOf" srcId="{93A91CED-A3F4-4732-91D8-21F6CDC20E8A}" destId="{B5748150-B067-4F96-8490-CFE88D6914AE}" srcOrd="0" destOrd="0" presId="urn:microsoft.com/office/officeart/2008/layout/VerticalAccentList"/>
    <dgm:cxn modelId="{E4083A28-61C8-476D-8FE5-C456078DE668}" type="presParOf" srcId="{035E5BC8-E5DD-47E0-A94E-ABFB0B32AE63}" destId="{2FA47C54-3D7C-4B08-857C-F9B2BB1901A4}" srcOrd="7" destOrd="0" presId="urn:microsoft.com/office/officeart/2008/layout/VerticalAccentList"/>
    <dgm:cxn modelId="{3E88CD4F-C237-4534-ABD6-972F90B6EC5A}" type="presParOf" srcId="{2FA47C54-3D7C-4B08-857C-F9B2BB1901A4}" destId="{B88A5091-E880-4FCD-B83C-7B30D8F1977A}" srcOrd="0" destOrd="0" presId="urn:microsoft.com/office/officeart/2008/layout/VerticalAccentList"/>
    <dgm:cxn modelId="{DE6CF52E-C4EA-4ADB-AE4A-23940C416A93}" type="presParOf" srcId="{2FA47C54-3D7C-4B08-857C-F9B2BB1901A4}" destId="{E5ADECE7-2B3E-409E-A7BB-CA72DABC03DE}" srcOrd="1" destOrd="0" presId="urn:microsoft.com/office/officeart/2008/layout/VerticalAccentList"/>
    <dgm:cxn modelId="{7DA18395-427A-40AD-8DB4-C7FA5069D4DD}" type="presParOf" srcId="{2FA47C54-3D7C-4B08-857C-F9B2BB1901A4}" destId="{A003CC51-021D-436B-A93C-67001494C32C}" srcOrd="2" destOrd="0" presId="urn:microsoft.com/office/officeart/2008/layout/VerticalAccentList"/>
    <dgm:cxn modelId="{FB81CFD5-154B-426B-8C5E-44BD071A1BD7}" type="presParOf" srcId="{2FA47C54-3D7C-4B08-857C-F9B2BB1901A4}" destId="{D1D00837-E43E-4024-9637-0E3B5F181E83}" srcOrd="3" destOrd="0" presId="urn:microsoft.com/office/officeart/2008/layout/VerticalAccentList"/>
    <dgm:cxn modelId="{FA217BE7-4AF9-4594-AA8B-BF004D350D9A}" type="presParOf" srcId="{2FA47C54-3D7C-4B08-857C-F9B2BB1901A4}" destId="{581A8C05-00F5-4827-A2F7-712F9314BE1B}" srcOrd="4" destOrd="0" presId="urn:microsoft.com/office/officeart/2008/layout/VerticalAccentList"/>
    <dgm:cxn modelId="{13AB22C7-AC1D-4FC5-84B5-3986CF5F42B0}" type="presParOf" srcId="{2FA47C54-3D7C-4B08-857C-F9B2BB1901A4}" destId="{60513703-7B66-44C3-B449-831716434C82}" srcOrd="5" destOrd="0" presId="urn:microsoft.com/office/officeart/2008/layout/VerticalAccentList"/>
    <dgm:cxn modelId="{72CF7C8B-C4E3-441D-9DF5-4A6F81467BE5}" type="presParOf" srcId="{2FA47C54-3D7C-4B08-857C-F9B2BB1901A4}" destId="{ACC01B3C-D25D-4A5A-8225-55AAE85287BD}" srcOrd="6" destOrd="0" presId="urn:microsoft.com/office/officeart/2008/layout/VerticalAccentList"/>
    <dgm:cxn modelId="{658F7C69-E207-4AD8-A77E-BA8BA41C1D82}" type="presParOf" srcId="{2FA47C54-3D7C-4B08-857C-F9B2BB1901A4}" destId="{DBDA977F-AAA4-4C8A-87F4-7B4A6BB24784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5CCD443-B867-486D-A80B-A038E815DA2F}" type="doc">
      <dgm:prSet loTypeId="urn:microsoft.com/office/officeart/2005/8/layout/process4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C6C7592-C6BB-4ED7-B879-AA932CE113AB}">
      <dgm:prSet phldrT="[Text]"/>
      <dgm:spPr/>
      <dgm:t>
        <a:bodyPr/>
        <a:lstStyle/>
        <a:p>
          <a:r>
            <a:rPr lang="en-US" b="1" i="0" dirty="0" smtClean="0"/>
            <a:t>The 1st International ModelWriter Workshop in Izmir, Turkey</a:t>
          </a:r>
          <a:r>
            <a:rPr lang="tr-TR" b="1" i="0" dirty="0" smtClean="0"/>
            <a:t> (</a:t>
          </a:r>
          <a:r>
            <a:rPr lang="en-US" b="1" i="0" dirty="0" smtClean="0"/>
            <a:t>Jan 15-17, 2015</a:t>
          </a:r>
          <a:r>
            <a:rPr lang="tr-TR" b="1" i="0" dirty="0" smtClean="0"/>
            <a:t>)</a:t>
          </a:r>
          <a:endParaRPr lang="en-US" dirty="0"/>
        </a:p>
      </dgm:t>
    </dgm:pt>
    <dgm:pt modelId="{B8CA6B3E-CB49-4234-A18F-D11019501FB4}" type="parTrans" cxnId="{642FB327-7F15-4883-93A6-B33E6FF78543}">
      <dgm:prSet/>
      <dgm:spPr/>
      <dgm:t>
        <a:bodyPr/>
        <a:lstStyle/>
        <a:p>
          <a:endParaRPr lang="en-US"/>
        </a:p>
      </dgm:t>
    </dgm:pt>
    <dgm:pt modelId="{DB98379C-303F-4EBA-97C2-C341F6491F38}" type="sibTrans" cxnId="{642FB327-7F15-4883-93A6-B33E6FF78543}">
      <dgm:prSet/>
      <dgm:spPr/>
      <dgm:t>
        <a:bodyPr/>
        <a:lstStyle/>
        <a:p>
          <a:endParaRPr lang="en-US"/>
        </a:p>
      </dgm:t>
    </dgm:pt>
    <dgm:pt modelId="{E3C7E94A-39EB-42F5-B632-4F81A18996DE}">
      <dgm:prSet phldrT="[Text]"/>
      <dgm:spPr/>
      <dgm:t>
        <a:bodyPr/>
        <a:lstStyle/>
        <a:p>
          <a:r>
            <a:rPr lang="en-US" b="1" i="0" dirty="0" smtClean="0"/>
            <a:t>The 2nd International ModelWriter Workshop in Brussels, Belgium</a:t>
          </a:r>
          <a:r>
            <a:rPr lang="tr-TR" b="1" i="0" dirty="0" smtClean="0"/>
            <a:t> (</a:t>
          </a:r>
          <a:r>
            <a:rPr lang="en-US" b="1" i="0" dirty="0" smtClean="0"/>
            <a:t>Apr 30, 2015</a:t>
          </a:r>
          <a:r>
            <a:rPr lang="tr-TR" b="1" i="0" dirty="0" smtClean="0"/>
            <a:t>)</a:t>
          </a:r>
          <a:endParaRPr lang="en-US" dirty="0"/>
        </a:p>
      </dgm:t>
    </dgm:pt>
    <dgm:pt modelId="{57C8709D-A768-4ED3-8E36-D52FD4AA99E9}" type="parTrans" cxnId="{2F1E1781-6F87-453B-B9CB-52C800177BD9}">
      <dgm:prSet/>
      <dgm:spPr/>
      <dgm:t>
        <a:bodyPr/>
        <a:lstStyle/>
        <a:p>
          <a:endParaRPr lang="en-US"/>
        </a:p>
      </dgm:t>
    </dgm:pt>
    <dgm:pt modelId="{17E10E45-3D60-4F81-9ED9-66732EA0756B}" type="sibTrans" cxnId="{2F1E1781-6F87-453B-B9CB-52C800177BD9}">
      <dgm:prSet/>
      <dgm:spPr/>
      <dgm:t>
        <a:bodyPr/>
        <a:lstStyle/>
        <a:p>
          <a:endParaRPr lang="en-US"/>
        </a:p>
      </dgm:t>
    </dgm:pt>
    <dgm:pt modelId="{0DEF2101-42C3-4149-B9E4-20F7C07E9C01}">
      <dgm:prSet phldrT="[Text]"/>
      <dgm:spPr/>
      <dgm:t>
        <a:bodyPr/>
        <a:lstStyle/>
        <a:p>
          <a:r>
            <a:rPr lang="en-US" b="1" i="0" dirty="0" smtClean="0"/>
            <a:t>The 3rd International ModelWriter Workshop in Toulouse, France</a:t>
          </a:r>
          <a:r>
            <a:rPr lang="tr-TR" b="1" i="0" dirty="0" smtClean="0"/>
            <a:t> (</a:t>
          </a:r>
          <a:r>
            <a:rPr lang="en-US" b="1" i="0" dirty="0" smtClean="0"/>
            <a:t>Jun 22-23, 2015</a:t>
          </a:r>
          <a:r>
            <a:rPr lang="tr-TR" b="1" i="0" dirty="0" smtClean="0"/>
            <a:t>)</a:t>
          </a:r>
          <a:endParaRPr lang="en-US" dirty="0"/>
        </a:p>
      </dgm:t>
    </dgm:pt>
    <dgm:pt modelId="{A5D5F1E8-C76D-423C-AB4B-C521B225A5BF}" type="parTrans" cxnId="{A8827193-7EFE-4AE4-9392-6CB9C68F2C5E}">
      <dgm:prSet/>
      <dgm:spPr/>
      <dgm:t>
        <a:bodyPr/>
        <a:lstStyle/>
        <a:p>
          <a:endParaRPr lang="en-US"/>
        </a:p>
      </dgm:t>
    </dgm:pt>
    <dgm:pt modelId="{5B0634F5-A821-4B04-A3F9-88131CBEEDC4}" type="sibTrans" cxnId="{A8827193-7EFE-4AE4-9392-6CB9C68F2C5E}">
      <dgm:prSet/>
      <dgm:spPr/>
      <dgm:t>
        <a:bodyPr/>
        <a:lstStyle/>
        <a:p>
          <a:endParaRPr lang="en-US"/>
        </a:p>
      </dgm:t>
    </dgm:pt>
    <dgm:pt modelId="{CB55FDD5-0894-4661-8228-0800B17FA6A4}">
      <dgm:prSet phldrT="[Text]"/>
      <dgm:spPr/>
      <dgm:t>
        <a:bodyPr/>
        <a:lstStyle/>
        <a:p>
          <a:r>
            <a:rPr lang="en-US" b="1" i="0" dirty="0" smtClean="0"/>
            <a:t>The 4th International ModelWriter Workshop in Brussels, Belgium</a:t>
          </a:r>
          <a:r>
            <a:rPr lang="tr-TR" b="1" i="0" dirty="0" smtClean="0"/>
            <a:t> (</a:t>
          </a:r>
          <a:r>
            <a:rPr lang="en-US" b="1" i="0" dirty="0" smtClean="0"/>
            <a:t>Sep 23-24, 2015</a:t>
          </a:r>
          <a:r>
            <a:rPr lang="tr-TR" b="1" i="0" dirty="0" smtClean="0"/>
            <a:t>)</a:t>
          </a:r>
        </a:p>
      </dgm:t>
    </dgm:pt>
    <dgm:pt modelId="{D6D395C4-F987-4F0D-9063-C19F2B839B5B}" type="parTrans" cxnId="{E5FA803F-BFC7-416D-8A32-591BD7D2C58E}">
      <dgm:prSet/>
      <dgm:spPr/>
      <dgm:t>
        <a:bodyPr/>
        <a:lstStyle/>
        <a:p>
          <a:endParaRPr lang="en-US"/>
        </a:p>
      </dgm:t>
    </dgm:pt>
    <dgm:pt modelId="{07FF549E-9776-40D6-96E3-A23E6471B465}" type="sibTrans" cxnId="{E5FA803F-BFC7-416D-8A32-591BD7D2C58E}">
      <dgm:prSet/>
      <dgm:spPr/>
      <dgm:t>
        <a:bodyPr/>
        <a:lstStyle/>
        <a:p>
          <a:endParaRPr lang="en-US"/>
        </a:p>
      </dgm:t>
    </dgm:pt>
    <dgm:pt modelId="{105D83D6-A5DF-47F5-98FD-16585B9FDEA2}">
      <dgm:prSet phldrT="[Text]"/>
      <dgm:spPr/>
      <dgm:t>
        <a:bodyPr/>
        <a:lstStyle/>
        <a:p>
          <a:r>
            <a:rPr lang="en-US" b="1" i="0" dirty="0" smtClean="0"/>
            <a:t>The 1st International </a:t>
          </a:r>
          <a:r>
            <a:rPr lang="tr-TR" b="1" i="0" dirty="0" smtClean="0"/>
            <a:t>Euraka </a:t>
          </a:r>
          <a:r>
            <a:rPr lang="en-US" b="1" i="0" dirty="0" smtClean="0"/>
            <a:t>Project Exhibition in Berlin, Germany</a:t>
          </a:r>
          <a:r>
            <a:rPr lang="tr-TR" b="1" i="0" dirty="0" smtClean="0"/>
            <a:t>  (</a:t>
          </a:r>
          <a:r>
            <a:rPr lang="en-US" b="1" i="0" dirty="0" smtClean="0"/>
            <a:t>Mar 10-11,</a:t>
          </a:r>
          <a:r>
            <a:rPr lang="tr-TR" b="1" i="0" dirty="0" smtClean="0"/>
            <a:t> </a:t>
          </a:r>
          <a:r>
            <a:rPr lang="en-US" b="1" i="0" dirty="0" smtClean="0"/>
            <a:t>2015</a:t>
          </a:r>
          <a:r>
            <a:rPr lang="tr-TR" b="1" i="0" dirty="0" smtClean="0"/>
            <a:t>)</a:t>
          </a:r>
          <a:endParaRPr lang="en-US" dirty="0"/>
        </a:p>
      </dgm:t>
    </dgm:pt>
    <dgm:pt modelId="{0DF62EF3-5DE6-4117-A3EF-7D3AAD4C770E}" type="parTrans" cxnId="{B9C8C1AD-3B09-4DD5-96B7-016B31CDF175}">
      <dgm:prSet/>
      <dgm:spPr/>
      <dgm:t>
        <a:bodyPr/>
        <a:lstStyle/>
        <a:p>
          <a:endParaRPr lang="en-US"/>
        </a:p>
      </dgm:t>
    </dgm:pt>
    <dgm:pt modelId="{D58E7C5C-FB8E-4454-AB86-1B1EA1B18A7F}" type="sibTrans" cxnId="{B9C8C1AD-3B09-4DD5-96B7-016B31CDF175}">
      <dgm:prSet/>
      <dgm:spPr/>
      <dgm:t>
        <a:bodyPr/>
        <a:lstStyle/>
        <a:p>
          <a:endParaRPr lang="en-US"/>
        </a:p>
      </dgm:t>
    </dgm:pt>
    <dgm:pt modelId="{9B8D54D4-AA03-4114-8443-539BAF199372}">
      <dgm:prSet phldrT="[Text]"/>
      <dgm:spPr/>
      <dgm:t>
        <a:bodyPr/>
        <a:lstStyle/>
        <a:p>
          <a:r>
            <a:rPr lang="en-US" b="1" i="0" dirty="0" smtClean="0"/>
            <a:t>The 5th International ModelWriter Workshop in Ludwigsburg, Germany</a:t>
          </a:r>
          <a:r>
            <a:rPr lang="tr-TR" b="1" i="0" dirty="0" smtClean="0"/>
            <a:t> (</a:t>
          </a:r>
          <a:r>
            <a:rPr lang="en-US" b="1" i="0" dirty="0" smtClean="0"/>
            <a:t>Nov 2</a:t>
          </a:r>
          <a:r>
            <a:rPr lang="tr-TR" b="1" i="0" dirty="0" smtClean="0"/>
            <a:t>-5</a:t>
          </a:r>
          <a:r>
            <a:rPr lang="en-US" b="1" i="0" dirty="0" smtClean="0"/>
            <a:t>, 2015</a:t>
          </a:r>
          <a:r>
            <a:rPr lang="tr-TR" b="1" i="0" dirty="0" smtClean="0"/>
            <a:t>)</a:t>
          </a:r>
        </a:p>
      </dgm:t>
    </dgm:pt>
    <dgm:pt modelId="{65D14CBB-21E4-4F65-9755-4C57D38B56E3}" type="parTrans" cxnId="{5E29B580-577D-40FB-843E-C31CB51936AC}">
      <dgm:prSet/>
      <dgm:spPr/>
      <dgm:t>
        <a:bodyPr/>
        <a:lstStyle/>
        <a:p>
          <a:endParaRPr lang="en-US"/>
        </a:p>
      </dgm:t>
    </dgm:pt>
    <dgm:pt modelId="{6A037751-B154-4DF7-97C1-8C5BA8328897}" type="sibTrans" cxnId="{5E29B580-577D-40FB-843E-C31CB51936AC}">
      <dgm:prSet/>
      <dgm:spPr/>
      <dgm:t>
        <a:bodyPr/>
        <a:lstStyle/>
        <a:p>
          <a:endParaRPr lang="en-US"/>
        </a:p>
      </dgm:t>
    </dgm:pt>
    <dgm:pt modelId="{C132CC66-7709-49D4-ACAE-B53FD4D62D5F}" type="pres">
      <dgm:prSet presAssocID="{B5CCD443-B867-486D-A80B-A038E815DA2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52FC2B-1325-4E1C-B15F-6741598078B0}" type="pres">
      <dgm:prSet presAssocID="{9B8D54D4-AA03-4114-8443-539BAF199372}" presName="boxAndChildren" presStyleCnt="0"/>
      <dgm:spPr/>
    </dgm:pt>
    <dgm:pt modelId="{AB258170-731F-45E5-BB1E-AEB7C2FA9AC8}" type="pres">
      <dgm:prSet presAssocID="{9B8D54D4-AA03-4114-8443-539BAF199372}" presName="parentTextBox" presStyleLbl="node1" presStyleIdx="0" presStyleCnt="6"/>
      <dgm:spPr/>
      <dgm:t>
        <a:bodyPr/>
        <a:lstStyle/>
        <a:p>
          <a:endParaRPr lang="en-US"/>
        </a:p>
      </dgm:t>
    </dgm:pt>
    <dgm:pt modelId="{A7F84216-6CDA-45A0-A1ED-4B35A894CB69}" type="pres">
      <dgm:prSet presAssocID="{07FF549E-9776-40D6-96E3-A23E6471B465}" presName="sp" presStyleCnt="0"/>
      <dgm:spPr/>
    </dgm:pt>
    <dgm:pt modelId="{CDC2B3E9-39A2-4B7D-BBD9-7AD079133E62}" type="pres">
      <dgm:prSet presAssocID="{CB55FDD5-0894-4661-8228-0800B17FA6A4}" presName="arrowAndChildren" presStyleCnt="0"/>
      <dgm:spPr/>
    </dgm:pt>
    <dgm:pt modelId="{0532ECD2-1896-48FB-A9B4-7B22262BF3AA}" type="pres">
      <dgm:prSet presAssocID="{CB55FDD5-0894-4661-8228-0800B17FA6A4}" presName="parentTextArrow" presStyleLbl="node1" presStyleIdx="1" presStyleCnt="6"/>
      <dgm:spPr/>
      <dgm:t>
        <a:bodyPr/>
        <a:lstStyle/>
        <a:p>
          <a:endParaRPr lang="en-US"/>
        </a:p>
      </dgm:t>
    </dgm:pt>
    <dgm:pt modelId="{2515F569-66D5-494F-9E30-9A63E375D2C0}" type="pres">
      <dgm:prSet presAssocID="{5B0634F5-A821-4B04-A3F9-88131CBEEDC4}" presName="sp" presStyleCnt="0"/>
      <dgm:spPr/>
    </dgm:pt>
    <dgm:pt modelId="{A33B724A-4D09-49ED-8A97-742714F3506C}" type="pres">
      <dgm:prSet presAssocID="{0DEF2101-42C3-4149-B9E4-20F7C07E9C01}" presName="arrowAndChildren" presStyleCnt="0"/>
      <dgm:spPr/>
    </dgm:pt>
    <dgm:pt modelId="{2FDD52E4-C089-4FE0-B14C-A954C22DDD45}" type="pres">
      <dgm:prSet presAssocID="{0DEF2101-42C3-4149-B9E4-20F7C07E9C01}" presName="parentTextArrow" presStyleLbl="node1" presStyleIdx="2" presStyleCnt="6"/>
      <dgm:spPr/>
      <dgm:t>
        <a:bodyPr/>
        <a:lstStyle/>
        <a:p>
          <a:endParaRPr lang="en-US"/>
        </a:p>
      </dgm:t>
    </dgm:pt>
    <dgm:pt modelId="{6031C12C-1E95-4F90-B336-BF66186DA013}" type="pres">
      <dgm:prSet presAssocID="{17E10E45-3D60-4F81-9ED9-66732EA0756B}" presName="sp" presStyleCnt="0"/>
      <dgm:spPr/>
    </dgm:pt>
    <dgm:pt modelId="{433B68B7-1152-469A-A58B-1B5C8A4DF199}" type="pres">
      <dgm:prSet presAssocID="{E3C7E94A-39EB-42F5-B632-4F81A18996DE}" presName="arrowAndChildren" presStyleCnt="0"/>
      <dgm:spPr/>
    </dgm:pt>
    <dgm:pt modelId="{410AC209-7CBD-4F6F-BE35-9EF9EC5E9108}" type="pres">
      <dgm:prSet presAssocID="{E3C7E94A-39EB-42F5-B632-4F81A18996DE}" presName="parentTextArrow" presStyleLbl="node1" presStyleIdx="3" presStyleCnt="6"/>
      <dgm:spPr/>
      <dgm:t>
        <a:bodyPr/>
        <a:lstStyle/>
        <a:p>
          <a:endParaRPr lang="en-US"/>
        </a:p>
      </dgm:t>
    </dgm:pt>
    <dgm:pt modelId="{F38C9193-C366-4F5D-9DA0-F75E83957616}" type="pres">
      <dgm:prSet presAssocID="{D58E7C5C-FB8E-4454-AB86-1B1EA1B18A7F}" presName="sp" presStyleCnt="0"/>
      <dgm:spPr/>
    </dgm:pt>
    <dgm:pt modelId="{A763BA58-DB0A-4C25-9060-532BFC7DBD6F}" type="pres">
      <dgm:prSet presAssocID="{105D83D6-A5DF-47F5-98FD-16585B9FDEA2}" presName="arrowAndChildren" presStyleCnt="0"/>
      <dgm:spPr/>
    </dgm:pt>
    <dgm:pt modelId="{B466B50B-12AF-4501-8D71-563493DDE4D3}" type="pres">
      <dgm:prSet presAssocID="{105D83D6-A5DF-47F5-98FD-16585B9FDEA2}" presName="parentTextArrow" presStyleLbl="node1" presStyleIdx="4" presStyleCnt="6" custLinFactNeighborX="-5710" custLinFactNeighborY="684"/>
      <dgm:spPr/>
      <dgm:t>
        <a:bodyPr/>
        <a:lstStyle/>
        <a:p>
          <a:endParaRPr lang="en-US"/>
        </a:p>
      </dgm:t>
    </dgm:pt>
    <dgm:pt modelId="{4375642E-7785-4D98-B4FF-8766B97EAB31}" type="pres">
      <dgm:prSet presAssocID="{DB98379C-303F-4EBA-97C2-C341F6491F38}" presName="sp" presStyleCnt="0"/>
      <dgm:spPr/>
    </dgm:pt>
    <dgm:pt modelId="{13C4E310-2AF5-4B62-BF52-0DB95CD91583}" type="pres">
      <dgm:prSet presAssocID="{6C6C7592-C6BB-4ED7-B879-AA932CE113AB}" presName="arrowAndChildren" presStyleCnt="0"/>
      <dgm:spPr/>
    </dgm:pt>
    <dgm:pt modelId="{47701EA2-747C-4CD7-BDBB-C0FADD9487F9}" type="pres">
      <dgm:prSet presAssocID="{6C6C7592-C6BB-4ED7-B879-AA932CE113AB}" presName="parentTextArrow" presStyleLbl="node1" presStyleIdx="5" presStyleCnt="6"/>
      <dgm:spPr/>
      <dgm:t>
        <a:bodyPr/>
        <a:lstStyle/>
        <a:p>
          <a:endParaRPr lang="en-US"/>
        </a:p>
      </dgm:t>
    </dgm:pt>
  </dgm:ptLst>
  <dgm:cxnLst>
    <dgm:cxn modelId="{A8827193-7EFE-4AE4-9392-6CB9C68F2C5E}" srcId="{B5CCD443-B867-486D-A80B-A038E815DA2F}" destId="{0DEF2101-42C3-4149-B9E4-20F7C07E9C01}" srcOrd="3" destOrd="0" parTransId="{A5D5F1E8-C76D-423C-AB4B-C521B225A5BF}" sibTransId="{5B0634F5-A821-4B04-A3F9-88131CBEEDC4}"/>
    <dgm:cxn modelId="{4A69D985-862C-42C6-945C-8F44959136AC}" type="presOf" srcId="{105D83D6-A5DF-47F5-98FD-16585B9FDEA2}" destId="{B466B50B-12AF-4501-8D71-563493DDE4D3}" srcOrd="0" destOrd="0" presId="urn:microsoft.com/office/officeart/2005/8/layout/process4"/>
    <dgm:cxn modelId="{E5FA803F-BFC7-416D-8A32-591BD7D2C58E}" srcId="{B5CCD443-B867-486D-A80B-A038E815DA2F}" destId="{CB55FDD5-0894-4661-8228-0800B17FA6A4}" srcOrd="4" destOrd="0" parTransId="{D6D395C4-F987-4F0D-9063-C19F2B839B5B}" sibTransId="{07FF549E-9776-40D6-96E3-A23E6471B465}"/>
    <dgm:cxn modelId="{B9C8C1AD-3B09-4DD5-96B7-016B31CDF175}" srcId="{B5CCD443-B867-486D-A80B-A038E815DA2F}" destId="{105D83D6-A5DF-47F5-98FD-16585B9FDEA2}" srcOrd="1" destOrd="0" parTransId="{0DF62EF3-5DE6-4117-A3EF-7D3AAD4C770E}" sibTransId="{D58E7C5C-FB8E-4454-AB86-1B1EA1B18A7F}"/>
    <dgm:cxn modelId="{CECF357B-4BC5-4B8F-A29F-C746A20840F8}" type="presOf" srcId="{B5CCD443-B867-486D-A80B-A038E815DA2F}" destId="{C132CC66-7709-49D4-ACAE-B53FD4D62D5F}" srcOrd="0" destOrd="0" presId="urn:microsoft.com/office/officeart/2005/8/layout/process4"/>
    <dgm:cxn modelId="{642FB327-7F15-4883-93A6-B33E6FF78543}" srcId="{B5CCD443-B867-486D-A80B-A038E815DA2F}" destId="{6C6C7592-C6BB-4ED7-B879-AA932CE113AB}" srcOrd="0" destOrd="0" parTransId="{B8CA6B3E-CB49-4234-A18F-D11019501FB4}" sibTransId="{DB98379C-303F-4EBA-97C2-C341F6491F38}"/>
    <dgm:cxn modelId="{469A6F0C-F8A9-4482-A6B2-D68949CDB2A1}" type="presOf" srcId="{E3C7E94A-39EB-42F5-B632-4F81A18996DE}" destId="{410AC209-7CBD-4F6F-BE35-9EF9EC5E9108}" srcOrd="0" destOrd="0" presId="urn:microsoft.com/office/officeart/2005/8/layout/process4"/>
    <dgm:cxn modelId="{815A394F-80C2-4EE4-A86E-B7AE02B89365}" type="presOf" srcId="{CB55FDD5-0894-4661-8228-0800B17FA6A4}" destId="{0532ECD2-1896-48FB-A9B4-7B22262BF3AA}" srcOrd="0" destOrd="0" presId="urn:microsoft.com/office/officeart/2005/8/layout/process4"/>
    <dgm:cxn modelId="{4627ABAF-F069-4D3B-9070-4FECE52CED91}" type="presOf" srcId="{0DEF2101-42C3-4149-B9E4-20F7C07E9C01}" destId="{2FDD52E4-C089-4FE0-B14C-A954C22DDD45}" srcOrd="0" destOrd="0" presId="urn:microsoft.com/office/officeart/2005/8/layout/process4"/>
    <dgm:cxn modelId="{F4AD52AC-42ED-463D-A40B-5C768799DADE}" type="presOf" srcId="{6C6C7592-C6BB-4ED7-B879-AA932CE113AB}" destId="{47701EA2-747C-4CD7-BDBB-C0FADD9487F9}" srcOrd="0" destOrd="0" presId="urn:microsoft.com/office/officeart/2005/8/layout/process4"/>
    <dgm:cxn modelId="{5E29B580-577D-40FB-843E-C31CB51936AC}" srcId="{B5CCD443-B867-486D-A80B-A038E815DA2F}" destId="{9B8D54D4-AA03-4114-8443-539BAF199372}" srcOrd="5" destOrd="0" parTransId="{65D14CBB-21E4-4F65-9755-4C57D38B56E3}" sibTransId="{6A037751-B154-4DF7-97C1-8C5BA8328897}"/>
    <dgm:cxn modelId="{A0CE8D59-408C-4659-ADD2-20B30E5D22B8}" type="presOf" srcId="{9B8D54D4-AA03-4114-8443-539BAF199372}" destId="{AB258170-731F-45E5-BB1E-AEB7C2FA9AC8}" srcOrd="0" destOrd="0" presId="urn:microsoft.com/office/officeart/2005/8/layout/process4"/>
    <dgm:cxn modelId="{2F1E1781-6F87-453B-B9CB-52C800177BD9}" srcId="{B5CCD443-B867-486D-A80B-A038E815DA2F}" destId="{E3C7E94A-39EB-42F5-B632-4F81A18996DE}" srcOrd="2" destOrd="0" parTransId="{57C8709D-A768-4ED3-8E36-D52FD4AA99E9}" sibTransId="{17E10E45-3D60-4F81-9ED9-66732EA0756B}"/>
    <dgm:cxn modelId="{EF5F4FAC-5A78-421C-84B9-FF254E3C3467}" type="presParOf" srcId="{C132CC66-7709-49D4-ACAE-B53FD4D62D5F}" destId="{8052FC2B-1325-4E1C-B15F-6741598078B0}" srcOrd="0" destOrd="0" presId="urn:microsoft.com/office/officeart/2005/8/layout/process4"/>
    <dgm:cxn modelId="{4077F6D9-1052-4117-BD3A-C4ABE4A0F9F2}" type="presParOf" srcId="{8052FC2B-1325-4E1C-B15F-6741598078B0}" destId="{AB258170-731F-45E5-BB1E-AEB7C2FA9AC8}" srcOrd="0" destOrd="0" presId="urn:microsoft.com/office/officeart/2005/8/layout/process4"/>
    <dgm:cxn modelId="{2706B58E-B36C-4D46-B752-C43802927DED}" type="presParOf" srcId="{C132CC66-7709-49D4-ACAE-B53FD4D62D5F}" destId="{A7F84216-6CDA-45A0-A1ED-4B35A894CB69}" srcOrd="1" destOrd="0" presId="urn:microsoft.com/office/officeart/2005/8/layout/process4"/>
    <dgm:cxn modelId="{7FF65627-26EF-4B45-9933-66B003E4FAD9}" type="presParOf" srcId="{C132CC66-7709-49D4-ACAE-B53FD4D62D5F}" destId="{CDC2B3E9-39A2-4B7D-BBD9-7AD079133E62}" srcOrd="2" destOrd="0" presId="urn:microsoft.com/office/officeart/2005/8/layout/process4"/>
    <dgm:cxn modelId="{26E0F973-54B5-4E0E-A5FB-1CB8541397F2}" type="presParOf" srcId="{CDC2B3E9-39A2-4B7D-BBD9-7AD079133E62}" destId="{0532ECD2-1896-48FB-A9B4-7B22262BF3AA}" srcOrd="0" destOrd="0" presId="urn:microsoft.com/office/officeart/2005/8/layout/process4"/>
    <dgm:cxn modelId="{75B2E381-3E63-47B1-9C9B-4AC3CD45606C}" type="presParOf" srcId="{C132CC66-7709-49D4-ACAE-B53FD4D62D5F}" destId="{2515F569-66D5-494F-9E30-9A63E375D2C0}" srcOrd="3" destOrd="0" presId="urn:microsoft.com/office/officeart/2005/8/layout/process4"/>
    <dgm:cxn modelId="{05E13742-4051-4B89-B353-A7F7C25E8E44}" type="presParOf" srcId="{C132CC66-7709-49D4-ACAE-B53FD4D62D5F}" destId="{A33B724A-4D09-49ED-8A97-742714F3506C}" srcOrd="4" destOrd="0" presId="urn:microsoft.com/office/officeart/2005/8/layout/process4"/>
    <dgm:cxn modelId="{0E7FF30E-8242-44CB-84AA-6218F882C263}" type="presParOf" srcId="{A33B724A-4D09-49ED-8A97-742714F3506C}" destId="{2FDD52E4-C089-4FE0-B14C-A954C22DDD45}" srcOrd="0" destOrd="0" presId="urn:microsoft.com/office/officeart/2005/8/layout/process4"/>
    <dgm:cxn modelId="{A138E9AC-084D-4A75-86CF-5E5CC4CAF273}" type="presParOf" srcId="{C132CC66-7709-49D4-ACAE-B53FD4D62D5F}" destId="{6031C12C-1E95-4F90-B336-BF66186DA013}" srcOrd="5" destOrd="0" presId="urn:microsoft.com/office/officeart/2005/8/layout/process4"/>
    <dgm:cxn modelId="{C10E643A-C0D5-4AF0-B2A5-35CBE6D47E30}" type="presParOf" srcId="{C132CC66-7709-49D4-ACAE-B53FD4D62D5F}" destId="{433B68B7-1152-469A-A58B-1B5C8A4DF199}" srcOrd="6" destOrd="0" presId="urn:microsoft.com/office/officeart/2005/8/layout/process4"/>
    <dgm:cxn modelId="{2D25F066-40F4-4F56-8838-F0C70AEA9769}" type="presParOf" srcId="{433B68B7-1152-469A-A58B-1B5C8A4DF199}" destId="{410AC209-7CBD-4F6F-BE35-9EF9EC5E9108}" srcOrd="0" destOrd="0" presId="urn:microsoft.com/office/officeart/2005/8/layout/process4"/>
    <dgm:cxn modelId="{A7DD5EFC-2830-43A8-9D5F-35E63D0D0845}" type="presParOf" srcId="{C132CC66-7709-49D4-ACAE-B53FD4D62D5F}" destId="{F38C9193-C366-4F5D-9DA0-F75E83957616}" srcOrd="7" destOrd="0" presId="urn:microsoft.com/office/officeart/2005/8/layout/process4"/>
    <dgm:cxn modelId="{7B15A465-A75C-4367-9443-0AD21B8F0561}" type="presParOf" srcId="{C132CC66-7709-49D4-ACAE-B53FD4D62D5F}" destId="{A763BA58-DB0A-4C25-9060-532BFC7DBD6F}" srcOrd="8" destOrd="0" presId="urn:microsoft.com/office/officeart/2005/8/layout/process4"/>
    <dgm:cxn modelId="{AF4C303B-D3D3-47A0-AB26-612103FA41F4}" type="presParOf" srcId="{A763BA58-DB0A-4C25-9060-532BFC7DBD6F}" destId="{B466B50B-12AF-4501-8D71-563493DDE4D3}" srcOrd="0" destOrd="0" presId="urn:microsoft.com/office/officeart/2005/8/layout/process4"/>
    <dgm:cxn modelId="{072D61A8-1F0E-437A-B121-2AF8A2580ACE}" type="presParOf" srcId="{C132CC66-7709-49D4-ACAE-B53FD4D62D5F}" destId="{4375642E-7785-4D98-B4FF-8766B97EAB31}" srcOrd="9" destOrd="0" presId="urn:microsoft.com/office/officeart/2005/8/layout/process4"/>
    <dgm:cxn modelId="{1F3ECFD2-5341-4648-B230-DA5B8E11143C}" type="presParOf" srcId="{C132CC66-7709-49D4-ACAE-B53FD4D62D5F}" destId="{13C4E310-2AF5-4B62-BF52-0DB95CD91583}" srcOrd="10" destOrd="0" presId="urn:microsoft.com/office/officeart/2005/8/layout/process4"/>
    <dgm:cxn modelId="{3F07A492-862F-49B8-8B91-C0BCA4993539}" type="presParOf" srcId="{13C4E310-2AF5-4B62-BF52-0DB95CD91583}" destId="{47701EA2-747C-4CD7-BDBB-C0FADD9487F9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8612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3A0F07-E034-4062-A940-9809D659D640}">
      <dsp:nvSpPr>
        <dsp:cNvPr id="0" name=""/>
        <dsp:cNvSpPr/>
      </dsp:nvSpPr>
      <dsp:spPr>
        <a:xfrm>
          <a:off x="460028" y="304961"/>
          <a:ext cx="8112841" cy="61031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Resource Allocation:</a:t>
          </a:r>
          <a:r>
            <a:rPr lang="tr-TR" sz="2000" b="1" kern="1200" dirty="0" smtClean="0"/>
            <a:t> 68,71 </a:t>
          </a:r>
          <a:r>
            <a:rPr lang="en-US" sz="2000" b="1" kern="1200" noProof="0" dirty="0" smtClean="0"/>
            <a:t>person year</a:t>
          </a:r>
        </a:p>
      </dsp:txBody>
      <dsp:txXfrm>
        <a:off x="460028" y="304961"/>
        <a:ext cx="8112841" cy="610313"/>
      </dsp:txXfrm>
    </dsp:sp>
    <dsp:sp modelId="{47DD8210-5628-4679-9FA7-1B1563160569}">
      <dsp:nvSpPr>
        <dsp:cNvPr id="0" name=""/>
        <dsp:cNvSpPr/>
      </dsp:nvSpPr>
      <dsp:spPr>
        <a:xfrm>
          <a:off x="78583" y="228672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7D09E-5404-4ECE-AC3C-59FA44FE4C04}">
      <dsp:nvSpPr>
        <dsp:cNvPr id="0" name=""/>
        <dsp:cNvSpPr/>
      </dsp:nvSpPr>
      <dsp:spPr>
        <a:xfrm>
          <a:off x="897361" y="1220138"/>
          <a:ext cx="7675509" cy="610313"/>
        </a:xfrm>
        <a:prstGeom prst="rect">
          <a:avLst/>
        </a:prstGeom>
        <a:solidFill>
          <a:schemeClr val="accent5">
            <a:hueOff val="1536645"/>
            <a:satOff val="5655"/>
            <a:lumOff val="-19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kern="1200" dirty="0" smtClean="0"/>
            <a:t>Project </a:t>
          </a:r>
          <a:r>
            <a:rPr lang="en-US" sz="2000" b="1" kern="1200" dirty="0" smtClean="0"/>
            <a:t>Duration: </a:t>
          </a:r>
          <a:r>
            <a:rPr lang="tr-TR" sz="2000" b="1" kern="1200" dirty="0" smtClean="0"/>
            <a:t>36 </a:t>
          </a:r>
          <a:r>
            <a:rPr lang="en-US" sz="2000" b="1" kern="1200" dirty="0" smtClean="0"/>
            <a:t>month</a:t>
          </a:r>
          <a:r>
            <a:rPr lang="tr-TR" sz="2000" b="1" kern="1200" dirty="0" smtClean="0"/>
            <a:t>s</a:t>
          </a:r>
          <a:endParaRPr lang="en-US" sz="2000" b="1" kern="1200" dirty="0" smtClean="0"/>
        </a:p>
      </dsp:txBody>
      <dsp:txXfrm>
        <a:off x="897361" y="1220138"/>
        <a:ext cx="7675509" cy="610313"/>
      </dsp:txXfrm>
    </dsp:sp>
    <dsp:sp modelId="{62FF596E-3DC2-41AB-A286-73700C7462E6}">
      <dsp:nvSpPr>
        <dsp:cNvPr id="0" name=""/>
        <dsp:cNvSpPr/>
      </dsp:nvSpPr>
      <dsp:spPr>
        <a:xfrm>
          <a:off x="515915" y="1143849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1536645"/>
              <a:satOff val="5655"/>
              <a:lumOff val="-19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C5F8E0-EDFB-473A-8910-273A818F572B}">
      <dsp:nvSpPr>
        <dsp:cNvPr id="0" name=""/>
        <dsp:cNvSpPr/>
      </dsp:nvSpPr>
      <dsp:spPr>
        <a:xfrm>
          <a:off x="1031587" y="2135315"/>
          <a:ext cx="7541283" cy="610313"/>
        </a:xfrm>
        <a:prstGeom prst="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noProof="0" dirty="0" smtClean="0"/>
            <a:t>Planned</a:t>
          </a:r>
          <a:r>
            <a:rPr lang="tr-TR" sz="2000" b="1" kern="1200" dirty="0" smtClean="0"/>
            <a:t> </a:t>
          </a:r>
          <a:r>
            <a:rPr lang="en-US" sz="2000" b="1" kern="1200" dirty="0" smtClean="0"/>
            <a:t>Budget:</a:t>
          </a:r>
          <a:r>
            <a:rPr lang="tr-TR" sz="2000" b="1" kern="1200" dirty="0" smtClean="0"/>
            <a:t> </a:t>
          </a:r>
          <a:r>
            <a:rPr lang="en-US" sz="2000" b="1" i="0" kern="1200" dirty="0" smtClean="0"/>
            <a:t>5,543</a:t>
          </a:r>
          <a:r>
            <a:rPr lang="tr-TR" sz="2000" b="1" i="0" kern="1200" dirty="0" smtClean="0"/>
            <a:t>,000 Euro</a:t>
          </a:r>
          <a:endParaRPr lang="en-US" sz="2000" b="1" kern="1200" dirty="0" smtClean="0"/>
        </a:p>
      </dsp:txBody>
      <dsp:txXfrm>
        <a:off x="1031587" y="2135315"/>
        <a:ext cx="7541283" cy="610313"/>
      </dsp:txXfrm>
    </dsp:sp>
    <dsp:sp modelId="{BBA824C2-C2F0-4C8C-8C9D-CD98F578FF82}">
      <dsp:nvSpPr>
        <dsp:cNvPr id="0" name=""/>
        <dsp:cNvSpPr/>
      </dsp:nvSpPr>
      <dsp:spPr>
        <a:xfrm>
          <a:off x="650141" y="2059026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F6772C-C3CF-4AC1-9BA4-525A2B035D2C}">
      <dsp:nvSpPr>
        <dsp:cNvPr id="0" name=""/>
        <dsp:cNvSpPr/>
      </dsp:nvSpPr>
      <dsp:spPr>
        <a:xfrm>
          <a:off x="897361" y="3050493"/>
          <a:ext cx="7675509" cy="610313"/>
        </a:xfrm>
        <a:prstGeom prst="rect">
          <a:avLst/>
        </a:prstGeom>
        <a:solidFill>
          <a:schemeClr val="accent5">
            <a:hueOff val="4609937"/>
            <a:satOff val="16966"/>
            <a:lumOff val="-588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Start and Finish Date: </a:t>
          </a:r>
          <a:r>
            <a:rPr lang="en-US" sz="2000" b="1" i="0" kern="1200" dirty="0" smtClean="0"/>
            <a:t>01 Oct 2014</a:t>
          </a:r>
          <a:r>
            <a:rPr lang="tr-TR" sz="2000" b="1" i="0" kern="1200" dirty="0" smtClean="0"/>
            <a:t> </a:t>
          </a:r>
          <a:r>
            <a:rPr lang="en-US" sz="2000" b="1" kern="1200" dirty="0" smtClean="0"/>
            <a:t>– </a:t>
          </a:r>
          <a:r>
            <a:rPr lang="en-US" sz="2000" b="1" i="0" kern="1200" dirty="0" smtClean="0"/>
            <a:t>30 Sep 2017</a:t>
          </a:r>
          <a:endParaRPr lang="en-US" sz="2000" b="1" kern="1200" dirty="0" smtClean="0"/>
        </a:p>
      </dsp:txBody>
      <dsp:txXfrm>
        <a:off x="897361" y="3050493"/>
        <a:ext cx="7675509" cy="610313"/>
      </dsp:txXfrm>
    </dsp:sp>
    <dsp:sp modelId="{BCC0CC63-F434-48EB-80DC-BB17B738BA30}">
      <dsp:nvSpPr>
        <dsp:cNvPr id="0" name=""/>
        <dsp:cNvSpPr/>
      </dsp:nvSpPr>
      <dsp:spPr>
        <a:xfrm>
          <a:off x="515915" y="2974203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4609937"/>
              <a:satOff val="16966"/>
              <a:lumOff val="-58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C0F07C-71F4-4ED2-AF83-F522BB0207BB}">
      <dsp:nvSpPr>
        <dsp:cNvPr id="0" name=""/>
        <dsp:cNvSpPr/>
      </dsp:nvSpPr>
      <dsp:spPr>
        <a:xfrm>
          <a:off x="432039" y="3960439"/>
          <a:ext cx="8112841" cy="610313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noProof="0" dirty="0" smtClean="0"/>
            <a:t>Open-Source</a:t>
          </a:r>
          <a:r>
            <a:rPr lang="tr-TR" sz="2000" b="1" kern="1200" noProof="0" dirty="0" smtClean="0"/>
            <a:t> </a:t>
          </a:r>
          <a:r>
            <a:rPr lang="en-US" sz="2000" b="1" kern="1200" noProof="0" dirty="0" smtClean="0"/>
            <a:t>Software</a:t>
          </a:r>
          <a:r>
            <a:rPr lang="tr-TR" sz="2000" b="1" kern="1200" noProof="0" dirty="0" smtClean="0"/>
            <a:t> Platform to be submitted to Eclipse Foundation</a:t>
          </a:r>
          <a:endParaRPr lang="en-US" sz="2000" b="1" kern="1200" noProof="0" dirty="0"/>
        </a:p>
      </dsp:txBody>
      <dsp:txXfrm>
        <a:off x="432039" y="3960439"/>
        <a:ext cx="8112841" cy="610313"/>
      </dsp:txXfrm>
    </dsp:sp>
    <dsp:sp modelId="{E3881355-043C-4419-AEB7-379EADAB5E21}">
      <dsp:nvSpPr>
        <dsp:cNvPr id="0" name=""/>
        <dsp:cNvSpPr/>
      </dsp:nvSpPr>
      <dsp:spPr>
        <a:xfrm>
          <a:off x="78583" y="3889381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893DD-2550-44B0-8DB7-EF908CE380FD}" type="datetimeFigureOut">
              <a:rPr lang="nl-NL" smtClean="0"/>
              <a:t>21-9-2015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CAD8C-ED6C-4C3B-926F-8744773A8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173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9809C-3429-4047-9393-0ABBACE72C5A}" type="datetimeFigureOut">
              <a:rPr lang="en-US" smtClean="0"/>
              <a:t>9/21/2015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567B0-648B-47ED-A227-478BCD3BE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52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225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345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12863" y="1027113"/>
            <a:ext cx="4933950" cy="37004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7789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280920" cy="1181993"/>
          </a:xfrm>
        </p:spPr>
        <p:txBody>
          <a:bodyPr wrap="square" anchor="b" anchorCtr="0">
            <a:noAutofit/>
          </a:bodyPr>
          <a:lstStyle>
            <a:lvl1pPr algn="l">
              <a:defRPr sz="3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Title of your presentation </a:t>
            </a:r>
            <a:br>
              <a:rPr lang="en-US" dirty="0" smtClean="0"/>
            </a:br>
            <a:r>
              <a:rPr lang="de-DE" dirty="0" smtClean="0"/>
              <a:t>(Arial bold 34 pts)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844824"/>
            <a:ext cx="7272808" cy="86409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Event/Occasion, date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 </a:t>
            </a:r>
          </a:p>
          <a:p>
            <a:r>
              <a:rPr lang="en-GB" noProof="0" dirty="0" smtClean="0"/>
              <a:t>Name of the speaker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18479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156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parato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975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686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164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175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948264" y="188640"/>
            <a:ext cx="1944216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06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472" cy="5040000"/>
          </a:xfrm>
        </p:spPr>
        <p:txBody>
          <a:bodyPr>
            <a:norm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Example of a chart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000" cy="5040000"/>
          </a:xfrm>
        </p:spPr>
        <p:txBody>
          <a:bodyPr>
            <a:no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12901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64735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73416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72205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228000" cy="8280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dirty="0" smtClean="0"/>
              <a:t>Title of your slide (Arial bold 24 </a:t>
            </a:r>
            <a:r>
              <a:rPr lang="en-US" dirty="0" err="1" smtClean="0"/>
              <a:t>pts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Subtitle - if applicable - (Arial bold 24 </a:t>
            </a:r>
            <a:r>
              <a:rPr lang="en-US" dirty="0" err="1" smtClean="0"/>
              <a:t>pts</a:t>
            </a:r>
            <a:r>
              <a:rPr lang="en-US" dirty="0" smtClean="0"/>
              <a:t>)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332000"/>
            <a:ext cx="8352150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9" name="Text Box 774"/>
          <p:cNvSpPr txBox="1">
            <a:spLocks noChangeArrowheads="1"/>
          </p:cNvSpPr>
          <p:nvPr/>
        </p:nvSpPr>
        <p:spPr bwMode="auto">
          <a:xfrm>
            <a:off x="7812360" y="6525344"/>
            <a:ext cx="120173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/>
            <a:fld id="{B5D6819E-2BB9-42BD-8C27-2B2FF08F3B5E}" type="slidenum">
              <a:rPr lang="en-GB" sz="800" smtClean="0">
                <a:solidFill>
                  <a:srgbClr val="0046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GB" sz="800" dirty="0">
              <a:solidFill>
                <a:srgbClr val="0046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0" r:id="rId4"/>
    <p:sldLayoutId id="2147483661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00A65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200" marR="0" indent="-4572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75" indent="-265113" algn="l" defTabSz="914400" rtl="0" eaLnBrk="1" latinLnBrk="0" hangingPunct="1">
        <a:spcBef>
          <a:spcPct val="20000"/>
        </a:spcBef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63638" indent="-265113" algn="l" defTabSz="914400" rtl="0" eaLnBrk="1" latinLnBrk="0" hangingPunct="1">
        <a:spcBef>
          <a:spcPct val="20000"/>
        </a:spcBef>
        <a:buFont typeface="Arial" pitchFamily="34" charset="0"/>
        <a:buChar char="­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24000" indent="-360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hyperlink" Target="mailto:project@modelwriter.eu" TargetMode="External"/><Relationship Id="rId5" Type="http://schemas.openxmlformats.org/officeDocument/2006/relationships/hyperlink" Target="mailto:ferhat@computer.org" TargetMode="Externa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" t="2258" r="3005" b="4463"/>
          <a:stretch/>
        </p:blipFill>
        <p:spPr bwMode="auto">
          <a:xfrm>
            <a:off x="269068" y="1196752"/>
            <a:ext cx="7893857" cy="39604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79512" y="15032"/>
            <a:ext cx="9072552" cy="1124760"/>
          </a:xfrm>
        </p:spPr>
        <p:txBody>
          <a:bodyPr/>
          <a:lstStyle/>
          <a:p>
            <a:r>
              <a:rPr lang="tr-TR" dirty="0" smtClean="0">
                <a:solidFill>
                  <a:schemeClr val="accent1"/>
                </a:solidFill>
              </a:rPr>
              <a:t>ModelWriter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&amp; Model-Synchronized Document Engineering Platform</a:t>
            </a:r>
            <a:endParaRPr lang="en-GB" sz="2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251520" y="5229200"/>
            <a:ext cx="7930982" cy="705321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1400" b="0" dirty="0" smtClean="0">
                <a:solidFill>
                  <a:schemeClr val="tx1"/>
                </a:solidFill>
              </a:rPr>
              <a:t>Project Leader: Ferhat Erata (</a:t>
            </a:r>
            <a:r>
              <a:rPr lang="tr-TR" sz="1400" b="0" dirty="0" smtClean="0">
                <a:solidFill>
                  <a:schemeClr val="tx1"/>
                </a:solidFill>
                <a:hlinkClick r:id="rId5"/>
              </a:rPr>
              <a:t>ferhat@computer.org</a:t>
            </a:r>
            <a:r>
              <a:rPr lang="tr-TR" sz="1400" b="0" dirty="0" smtClean="0">
                <a:solidFill>
                  <a:schemeClr val="tx1"/>
                </a:solidFill>
              </a:rPr>
              <a:t>)</a:t>
            </a:r>
          </a:p>
          <a:p>
            <a:r>
              <a:rPr lang="tr-TR" sz="1400" b="0" dirty="0" smtClean="0">
                <a:solidFill>
                  <a:schemeClr val="tx1"/>
                </a:solidFill>
              </a:rPr>
              <a:t>Project Email</a:t>
            </a:r>
            <a:r>
              <a:rPr lang="tr-TR" sz="1400" b="0" dirty="0">
                <a:solidFill>
                  <a:schemeClr val="tx1"/>
                </a:solidFill>
              </a:rPr>
              <a:t>: </a:t>
            </a:r>
            <a:r>
              <a:rPr lang="tr-TR" sz="1400" b="0" dirty="0" smtClean="0">
                <a:solidFill>
                  <a:schemeClr val="tx1"/>
                </a:solidFill>
                <a:hlinkClick r:id="rId6"/>
              </a:rPr>
              <a:t>project@modelwriter.eu</a:t>
            </a:r>
            <a:r>
              <a:rPr lang="tr-TR" sz="1400" b="0" dirty="0" smtClean="0">
                <a:solidFill>
                  <a:schemeClr val="tx1"/>
                </a:solidFill>
              </a:rPr>
              <a:t> </a:t>
            </a:r>
            <a:endParaRPr lang="en-GB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3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</a:rPr>
              <a:t>Hard to </a:t>
            </a:r>
            <a:r>
              <a:rPr lang="fr-FR" sz="3200" dirty="0" err="1">
                <a:solidFill>
                  <a:schemeClr val="bg1"/>
                </a:solidFill>
              </a:rPr>
              <a:t>keep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  <a:r>
              <a:rPr lang="fr-FR" sz="3200" dirty="0" err="1">
                <a:solidFill>
                  <a:schemeClr val="bg1"/>
                </a:solidFill>
              </a:rPr>
              <a:t>it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  <a:r>
              <a:rPr lang="fr-FR" sz="3200" dirty="0" smtClean="0">
                <a:solidFill>
                  <a:schemeClr val="bg1"/>
                </a:solidFill>
              </a:rPr>
              <a:t>up-to-date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smtClean="0">
                <a:solidFill>
                  <a:schemeClr val="bg1"/>
                </a:solidFill>
              </a:rPr>
              <a:t>Documentation</a:t>
            </a:r>
            <a:r>
              <a:rPr lang="tr-TR" sz="4800" dirty="0" smtClean="0">
                <a:solidFill>
                  <a:schemeClr val="bg1"/>
                </a:solidFill>
              </a:rPr>
              <a:t>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0901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3200" dirty="0" err="1">
                <a:solidFill>
                  <a:schemeClr val="bg1"/>
                </a:solidFill>
              </a:rPr>
              <a:t>Useful</a:t>
            </a:r>
            <a:r>
              <a:rPr lang="fr-FR" sz="3200" dirty="0">
                <a:solidFill>
                  <a:schemeClr val="bg1"/>
                </a:solidFill>
              </a:rPr>
              <a:t> for </a:t>
            </a:r>
            <a:r>
              <a:rPr lang="fr-FR" sz="3200" dirty="0" err="1">
                <a:solidFill>
                  <a:schemeClr val="bg1"/>
                </a:solidFill>
              </a:rPr>
              <a:t>users</a:t>
            </a:r>
            <a:r>
              <a:rPr lang="fr-FR" sz="3200" dirty="0">
                <a:solidFill>
                  <a:schemeClr val="bg1"/>
                </a:solidFill>
              </a:rPr>
              <a:t> / </a:t>
            </a:r>
            <a:r>
              <a:rPr lang="fr-FR" sz="3200" dirty="0" err="1">
                <a:solidFill>
                  <a:schemeClr val="bg1"/>
                </a:solidFill>
              </a:rPr>
              <a:t>Boring</a:t>
            </a:r>
            <a:r>
              <a:rPr lang="fr-FR" sz="3200" dirty="0">
                <a:solidFill>
                  <a:schemeClr val="bg1"/>
                </a:solidFill>
              </a:rPr>
              <a:t> to </a:t>
            </a:r>
            <a:r>
              <a:rPr lang="fr-FR" sz="3200" dirty="0" err="1">
                <a:solidFill>
                  <a:schemeClr val="bg1"/>
                </a:solidFill>
              </a:rPr>
              <a:t>write</a:t>
            </a:r>
            <a:endParaRPr lang="fr-FR" sz="3200" dirty="0">
              <a:solidFill>
                <a:schemeClr val="bg1"/>
              </a:solidFill>
            </a:endParaRPr>
          </a:p>
          <a:p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smtClean="0">
                <a:solidFill>
                  <a:schemeClr val="bg1"/>
                </a:solidFill>
              </a:rPr>
              <a:t>Documentation</a:t>
            </a:r>
            <a:r>
              <a:rPr lang="tr-TR" sz="4800" dirty="0" smtClean="0">
                <a:solidFill>
                  <a:schemeClr val="bg1"/>
                </a:solidFill>
              </a:rPr>
              <a:t>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058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3200" dirty="0" smtClean="0">
                <a:solidFill>
                  <a:schemeClr val="bg1"/>
                </a:solidFill>
              </a:rPr>
              <a:t>No meaning of syntax (words, sentences …)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Semantics!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9884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800" dirty="0" smtClean="0"/>
              <a:t>What is a text?</a:t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4153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</a:t>
            </a:r>
            <a:r>
              <a:rPr lang="en-US" dirty="0" smtClean="0"/>
              <a:t>document </a:t>
            </a:r>
            <a:r>
              <a:rPr lang="en-US" dirty="0"/>
              <a:t>file </a:t>
            </a:r>
            <a:r>
              <a:rPr lang="en-US" dirty="0" smtClean="0"/>
              <a:t>format</a:t>
            </a:r>
            <a:r>
              <a:rPr lang="tr-TR" dirty="0" smtClean="0"/>
              <a:t>s)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Office Open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XML (.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docx)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(ISO/IEC 29500)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20062"/>
            <a:ext cx="7143963" cy="518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3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</a:t>
            </a:r>
            <a:r>
              <a:rPr lang="en-US" dirty="0" smtClean="0"/>
              <a:t>document </a:t>
            </a:r>
            <a:r>
              <a:rPr lang="en-US" dirty="0"/>
              <a:t>file </a:t>
            </a:r>
            <a:r>
              <a:rPr lang="en-US" dirty="0" smtClean="0"/>
              <a:t>format</a:t>
            </a:r>
            <a:r>
              <a:rPr lang="tr-TR" dirty="0" smtClean="0"/>
              <a:t>s)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Office Open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XML (.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docx)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(ISO/IEC 29500)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80" y="1220062"/>
            <a:ext cx="7080354" cy="518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6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(.md source file)</a:t>
            </a:r>
            <a:r>
              <a:rPr lang="en-GB" dirty="0"/>
              <a:t/>
            </a:r>
            <a:br>
              <a:rPr lang="en-GB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text/markdown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ICANN Standard)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6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(HTML Preview)</a:t>
            </a:r>
            <a:r>
              <a:rPr lang="en-GB" dirty="0"/>
              <a:t/>
            </a:r>
            <a:br>
              <a:rPr lang="en-GB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text/markdown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ICANN Standard)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2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9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What is a text? (unformatted text)</a:t>
            </a:r>
            <a:r>
              <a:rPr lang="en-GB" dirty="0"/>
              <a:t/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ext/plain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ICANN Standard)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0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800" dirty="0" smtClean="0"/>
              <a:t>What is a model?</a:t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802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475" y="5404790"/>
            <a:ext cx="1080517" cy="133657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347864" y="2492896"/>
            <a:ext cx="1224135" cy="1440160"/>
          </a:xfrm>
          <a:prstGeom prst="rect">
            <a:avLst/>
          </a:prstGeom>
          <a:noFill/>
          <a:ln>
            <a:solidFill>
              <a:srgbClr val="B132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27584" y="5352999"/>
            <a:ext cx="1224135" cy="1440160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47665" y="5352999"/>
            <a:ext cx="1224135" cy="144016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ular Callout 7"/>
          <p:cNvSpPr/>
          <p:nvPr/>
        </p:nvSpPr>
        <p:spPr bwMode="auto">
          <a:xfrm>
            <a:off x="1043508" y="6293117"/>
            <a:ext cx="2160041" cy="404036"/>
          </a:xfrm>
          <a:prstGeom prst="wedgeRectCallout">
            <a:avLst>
              <a:gd name="adj1" fmla="val -49103"/>
              <a:gd name="adj2" fmla="val -89988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Industrial End User. </a:t>
            </a:r>
            <a:endParaRPr lang="tr-TR" sz="1000" dirty="0" smtClean="0"/>
          </a:p>
          <a:p>
            <a:r>
              <a:rPr lang="en-US" sz="1000" dirty="0" smtClean="0"/>
              <a:t>Testing </a:t>
            </a:r>
            <a:r>
              <a:rPr lang="en-US" sz="1000" dirty="0"/>
              <a:t>&amp; Global Engineering Services</a:t>
            </a:r>
            <a:endParaRPr kumimoji="0" 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Rectangular Callout 9"/>
          <p:cNvSpPr/>
          <p:nvPr/>
        </p:nvSpPr>
        <p:spPr bwMode="auto">
          <a:xfrm>
            <a:off x="4211960" y="6335605"/>
            <a:ext cx="2160041" cy="400110"/>
          </a:xfrm>
          <a:prstGeom prst="wedgeRectCallout">
            <a:avLst>
              <a:gd name="adj1" fmla="val -54446"/>
              <a:gd name="adj2" fmla="val -96580"/>
            </a:avLst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Industrial End User. </a:t>
            </a:r>
            <a:endParaRPr lang="tr-TR" sz="1000" dirty="0" smtClean="0"/>
          </a:p>
          <a:p>
            <a:r>
              <a:rPr lang="en-US" sz="1000" dirty="0"/>
              <a:t>Product Lifecycle Management (</a:t>
            </a:r>
            <a:r>
              <a:rPr lang="en-US" sz="1000" dirty="0" smtClean="0"/>
              <a:t>PLM</a:t>
            </a:r>
            <a:r>
              <a:rPr lang="tr-TR" sz="1000" smtClean="0"/>
              <a:t>)</a:t>
            </a:r>
            <a:endParaRPr kumimoji="0" 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ectangular Callout 8"/>
          <p:cNvSpPr/>
          <p:nvPr/>
        </p:nvSpPr>
        <p:spPr bwMode="auto">
          <a:xfrm>
            <a:off x="4067944" y="3803406"/>
            <a:ext cx="2160041" cy="400110"/>
          </a:xfrm>
          <a:prstGeom prst="wedgeRectCallout">
            <a:avLst>
              <a:gd name="adj1" fmla="val -54446"/>
              <a:gd name="adj2" fmla="val -96580"/>
            </a:avLst>
          </a:prstGeom>
          <a:ln>
            <a:solidFill>
              <a:srgbClr val="B13237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Industrial End User. </a:t>
            </a:r>
            <a:r>
              <a:rPr lang="en-US" sz="1000" dirty="0" smtClean="0"/>
              <a:t>Application </a:t>
            </a:r>
            <a:r>
              <a:rPr lang="en-US" sz="1000" dirty="0"/>
              <a:t>Lifecycle </a:t>
            </a:r>
            <a:r>
              <a:rPr lang="en-US" sz="1000" dirty="0" smtClean="0"/>
              <a:t>Management</a:t>
            </a:r>
            <a:r>
              <a:rPr lang="tr-TR" sz="1000" smtClean="0"/>
              <a:t> (ALM)</a:t>
            </a:r>
            <a:endParaRPr kumimoji="0" 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1907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480264" cy="828000"/>
          </a:xfrm>
        </p:spPr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 (ReqIF Standard)</a:t>
            </a:r>
            <a:r>
              <a:rPr lang="tr-TR" dirty="0"/>
              <a:t/>
            </a:r>
            <a:br>
              <a:rPr lang="tr-TR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Requirements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Interchange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Format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2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model! </a:t>
            </a:r>
            <a:r>
              <a:rPr lang="tr-TR" dirty="0" smtClean="0"/>
              <a:t>(BPMN Standard)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 Process Model &amp; Notation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3" cy="52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2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model! (UML Standard)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UML Modeling Languages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2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3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Eclipse Modeling Framework (EMF)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2" cy="52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0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Tree-based or Tabular Representations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5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Software/System Architecture Design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08223"/>
            <a:ext cx="7143962" cy="521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3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Topic Maps, Mind Maps, Vocabularies …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71" y="1196752"/>
            <a:ext cx="7139372" cy="52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4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Databases (ER, IDEF1.x)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71" y="1209898"/>
            <a:ext cx="7139372" cy="520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1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 (Textual Lang.)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Domain Specific Languages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143961" cy="523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Everything is a model</a:t>
            </a:r>
            <a:r>
              <a:rPr lang="tr-TR" dirty="0" smtClean="0"/>
              <a:t>! (Java, C++, etc.)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Even Programing Languages 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7" y="1196752"/>
            <a:ext cx="7143959" cy="523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3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ModelWriter</a:t>
            </a:r>
            <a:r>
              <a:rPr lang="en-GB" dirty="0"/>
              <a:t/>
            </a:r>
            <a:br>
              <a:rPr lang="en-GB" dirty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Project Overview</a:t>
            </a:r>
            <a:endParaRPr lang="nl-NL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388913603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092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5536" y="692696"/>
            <a:ext cx="8280920" cy="2016224"/>
          </a:xfrm>
        </p:spPr>
        <p:txBody>
          <a:bodyPr>
            <a:normAutofit fontScale="90000"/>
          </a:bodyPr>
          <a:lstStyle/>
          <a:p>
            <a:r>
              <a:rPr lang="tr-TR" sz="4800" dirty="0" smtClean="0"/>
              <a:t>Is it possible to connect and keep arbitrary software/system engineering </a:t>
            </a:r>
            <a:r>
              <a:rPr lang="tr-TR" sz="4800" dirty="0"/>
              <a:t>artifacts synchronized 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7230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52736"/>
            <a:ext cx="8919702" cy="4896544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ModelWriter – The Solution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Text &amp; Model-Synchronized Document Engineering Platform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5462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9862" y="6016597"/>
            <a:ext cx="9134138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400" dirty="0" smtClean="0">
                <a:solidFill>
                  <a:schemeClr val="bg1"/>
                </a:solidFill>
              </a:rPr>
              <a:t>Synchronization is maintained!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236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</a:t>
            </a: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Today’s Knowledge Capture</a:t>
            </a:r>
            <a:endParaRPr lang="nl-NL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89032" y="908720"/>
          <a:ext cx="9019472" cy="5904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858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ModelWriter</a:t>
            </a:r>
            <a:r>
              <a:rPr lang="en-GB" dirty="0"/>
              <a:t/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Text-Based Knowledge Extraction</a:t>
            </a:r>
            <a:endParaRPr lang="nl-NL" dirty="0">
              <a:solidFill>
                <a:schemeClr val="tx2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251520" y="1340768"/>
          <a:ext cx="8640959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155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Quantification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 the expected benefits</a:t>
            </a:r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tr-TR" dirty="0" smtClean="0"/>
              <a:t>I</a:t>
            </a:r>
            <a:r>
              <a:rPr lang="en-IE" dirty="0" err="1" smtClean="0"/>
              <a:t>mprove</a:t>
            </a:r>
            <a:r>
              <a:rPr lang="tr-TR" dirty="0" smtClean="0"/>
              <a:t>ment in</a:t>
            </a:r>
            <a:r>
              <a:rPr lang="en-IE" dirty="0" smtClean="0"/>
              <a:t> </a:t>
            </a:r>
            <a:r>
              <a:rPr lang="en-IE" dirty="0"/>
              <a:t>quality and productivity of technical </a:t>
            </a:r>
            <a:r>
              <a:rPr lang="en-IE" dirty="0" smtClean="0"/>
              <a:t>documentation</a:t>
            </a:r>
            <a:r>
              <a:rPr lang="tr-TR" dirty="0" smtClean="0"/>
              <a:t>.</a:t>
            </a:r>
            <a:endParaRPr lang="tr-TR" dirty="0"/>
          </a:p>
          <a:p>
            <a:pPr>
              <a:defRPr/>
            </a:pPr>
            <a:endParaRPr lang="tr-TR" dirty="0" smtClean="0"/>
          </a:p>
          <a:p>
            <a:pPr>
              <a:defRPr/>
            </a:pPr>
            <a:r>
              <a:rPr lang="en-US" dirty="0" smtClean="0"/>
              <a:t>Quality </a:t>
            </a:r>
            <a:r>
              <a:rPr lang="en-US" dirty="0"/>
              <a:t>increase of the product with consistent requirements and designs. </a:t>
            </a:r>
          </a:p>
          <a:p>
            <a:pPr lvl="2"/>
            <a:r>
              <a:rPr lang="en-US" dirty="0"/>
              <a:t>For instance, according to AIRBUS’s claims in their use cases, the global saving would be 5 M€ to 7 M€ (A350 Recurring Cost</a:t>
            </a:r>
            <a:r>
              <a:rPr lang="en-US" dirty="0" smtClean="0"/>
              <a:t>)</a:t>
            </a:r>
            <a:endParaRPr lang="tr-TR" dirty="0" smtClean="0"/>
          </a:p>
          <a:p>
            <a:pPr marL="342900" lvl="1" indent="-342900">
              <a:buFont typeface="Wingdings" panose="05000000000000000000" pitchFamily="2" charset="2"/>
              <a:buChar char="§"/>
            </a:pPr>
            <a:endParaRPr lang="tr-TR" dirty="0" smtClean="0"/>
          </a:p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n-IE" dirty="0" smtClean="0"/>
              <a:t>50</a:t>
            </a:r>
            <a:r>
              <a:rPr lang="en-IE" dirty="0"/>
              <a:t>% reduction of costs for keeping the documentation up-to-date with the developed software</a:t>
            </a:r>
            <a:endParaRPr lang="en-US" dirty="0"/>
          </a:p>
          <a:p>
            <a:endParaRPr lang="tr-TR" dirty="0"/>
          </a:p>
          <a:p>
            <a:pPr lvl="1"/>
            <a:endParaRPr lang="en-US" dirty="0"/>
          </a:p>
          <a:p>
            <a:pPr>
              <a:defRPr/>
            </a:pP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150249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à coins arrondis 29"/>
          <p:cNvSpPr/>
          <p:nvPr/>
        </p:nvSpPr>
        <p:spPr bwMode="auto">
          <a:xfrm>
            <a:off x="2677793" y="1469475"/>
            <a:ext cx="5878575" cy="4310955"/>
          </a:xfrm>
          <a:prstGeom prst="roundRect">
            <a:avLst/>
          </a:prstGeom>
          <a:gradFill>
            <a:gsLst>
              <a:gs pos="0">
                <a:schemeClr val="bg2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  <a:ln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814" dirty="0">
              <a:solidFill>
                <a:schemeClr val="bg1"/>
              </a:solidFill>
              <a:latin typeface="Gill Sans MT" pitchFamily="32" charset="0"/>
              <a:cs typeface="Arial Unicode MS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814" dirty="0">
              <a:solidFill>
                <a:schemeClr val="bg1"/>
              </a:solidFill>
              <a:latin typeface="Gill Sans MT" pitchFamily="32" charset="0"/>
              <a:cs typeface="Arial Unicode MS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814" dirty="0">
              <a:solidFill>
                <a:schemeClr val="bg1"/>
              </a:solidFill>
              <a:latin typeface="Gill Sans MT" pitchFamily="32" charset="0"/>
              <a:cs typeface="Arial Unicode MS" charset="0"/>
            </a:endParaRPr>
          </a:p>
        </p:txBody>
      </p:sp>
      <p:pic>
        <p:nvPicPr>
          <p:cNvPr id="15" name="Picture 2" descr="\\bouffay\partage\private\projets clients\Projets collabs\ModelWriter\03-Réal et Livraison\logos\png\logo_modelwriter_H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952" y="1469476"/>
            <a:ext cx="1920085" cy="82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ylindre 15"/>
          <p:cNvSpPr/>
          <p:nvPr/>
        </p:nvSpPr>
        <p:spPr bwMode="auto">
          <a:xfrm>
            <a:off x="7065005" y="3243876"/>
            <a:ext cx="1039260" cy="1088740"/>
          </a:xfrm>
          <a:prstGeom prst="can">
            <a:avLst/>
          </a:prstGeom>
          <a:solidFill>
            <a:schemeClr val="bg2">
              <a:lumMod val="50000"/>
              <a:alpha val="46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633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KB</a:t>
            </a:r>
            <a:endParaRPr lang="en-US" sz="1633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rganigramme : Alternative 3"/>
          <p:cNvSpPr/>
          <p:nvPr/>
        </p:nvSpPr>
        <p:spPr bwMode="auto">
          <a:xfrm>
            <a:off x="4903168" y="2360179"/>
            <a:ext cx="1497722" cy="488344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Editor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rganigramme : Alternative 17"/>
          <p:cNvSpPr/>
          <p:nvPr/>
        </p:nvSpPr>
        <p:spPr bwMode="auto">
          <a:xfrm>
            <a:off x="4903168" y="3055737"/>
            <a:ext cx="1497722" cy="816378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rganigramme : Alternative 18"/>
          <p:cNvSpPr/>
          <p:nvPr/>
        </p:nvSpPr>
        <p:spPr bwMode="auto">
          <a:xfrm>
            <a:off x="3101337" y="4591279"/>
            <a:ext cx="1446388" cy="694589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Connectors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rganigramme : Alternative 19"/>
          <p:cNvSpPr/>
          <p:nvPr/>
        </p:nvSpPr>
        <p:spPr bwMode="auto">
          <a:xfrm>
            <a:off x="3069698" y="3116631"/>
            <a:ext cx="1446388" cy="694589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Connectors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rganigramme : Alternative 20"/>
          <p:cNvSpPr/>
          <p:nvPr/>
        </p:nvSpPr>
        <p:spPr bwMode="auto">
          <a:xfrm>
            <a:off x="4903168" y="4530385"/>
            <a:ext cx="1497722" cy="816378"/>
          </a:xfrm>
          <a:prstGeom prst="flowChartAlternateProcess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fr-FR" sz="1633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endParaRPr lang="fr-FR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633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en-US" sz="1633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Connecteur droit avec flèche 7"/>
          <p:cNvCxnSpPr>
            <a:endCxn id="20" idx="1"/>
          </p:cNvCxnSpPr>
          <p:nvPr/>
        </p:nvCxnSpPr>
        <p:spPr bwMode="auto">
          <a:xfrm>
            <a:off x="2449182" y="3463926"/>
            <a:ext cx="620516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endCxn id="19" idx="1"/>
          </p:cNvCxnSpPr>
          <p:nvPr/>
        </p:nvCxnSpPr>
        <p:spPr bwMode="auto">
          <a:xfrm>
            <a:off x="2458994" y="4938574"/>
            <a:ext cx="64234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0" idx="3"/>
            <a:endCxn id="18" idx="1"/>
          </p:cNvCxnSpPr>
          <p:nvPr/>
        </p:nvCxnSpPr>
        <p:spPr bwMode="auto">
          <a:xfrm>
            <a:off x="4516085" y="3463926"/>
            <a:ext cx="38708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>
            <a:stCxn id="19" idx="3"/>
            <a:endCxn id="21" idx="1"/>
          </p:cNvCxnSpPr>
          <p:nvPr/>
        </p:nvCxnSpPr>
        <p:spPr bwMode="auto">
          <a:xfrm>
            <a:off x="4547724" y="4938574"/>
            <a:ext cx="35544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>
            <a:stCxn id="18" idx="3"/>
          </p:cNvCxnSpPr>
          <p:nvPr/>
        </p:nvCxnSpPr>
        <p:spPr bwMode="auto">
          <a:xfrm>
            <a:off x="6400890" y="3463926"/>
            <a:ext cx="66411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en angle 51"/>
          <p:cNvCxnSpPr>
            <a:stCxn id="21" idx="3"/>
            <a:endCxn id="16" idx="3"/>
          </p:cNvCxnSpPr>
          <p:nvPr/>
        </p:nvCxnSpPr>
        <p:spPr bwMode="auto">
          <a:xfrm flipV="1">
            <a:off x="6400890" y="4332616"/>
            <a:ext cx="1183745" cy="605957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en angle 53"/>
          <p:cNvCxnSpPr/>
          <p:nvPr/>
        </p:nvCxnSpPr>
        <p:spPr bwMode="auto">
          <a:xfrm>
            <a:off x="4516086" y="3657612"/>
            <a:ext cx="2548920" cy="398549"/>
          </a:xfrm>
          <a:prstGeom prst="bentConnector3">
            <a:avLst>
              <a:gd name="adj1" fmla="val 9633"/>
            </a:avLst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en angle 58"/>
          <p:cNvCxnSpPr>
            <a:stCxn id="4" idx="3"/>
            <a:endCxn id="16" idx="1"/>
          </p:cNvCxnSpPr>
          <p:nvPr/>
        </p:nvCxnSpPr>
        <p:spPr bwMode="auto">
          <a:xfrm>
            <a:off x="6400890" y="2604351"/>
            <a:ext cx="1183745" cy="639525"/>
          </a:xfrm>
          <a:prstGeom prst="bentConnector2">
            <a:avLst/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en angle 61"/>
          <p:cNvCxnSpPr>
            <a:endCxn id="20" idx="0"/>
          </p:cNvCxnSpPr>
          <p:nvPr/>
        </p:nvCxnSpPr>
        <p:spPr bwMode="auto">
          <a:xfrm rot="10800000" flipV="1">
            <a:off x="3792893" y="2716192"/>
            <a:ext cx="1110279" cy="400439"/>
          </a:xfrm>
          <a:prstGeom prst="bentConnector2">
            <a:avLst/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en angle 64"/>
          <p:cNvCxnSpPr/>
          <p:nvPr/>
        </p:nvCxnSpPr>
        <p:spPr bwMode="auto">
          <a:xfrm rot="10800000" flipV="1">
            <a:off x="3101337" y="2514555"/>
            <a:ext cx="1801831" cy="2286003"/>
          </a:xfrm>
          <a:prstGeom prst="bentConnector3">
            <a:avLst>
              <a:gd name="adj1" fmla="val 111636"/>
            </a:avLst>
          </a:prstGeom>
          <a:ln>
            <a:solidFill>
              <a:srgbClr val="FF9933"/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en angle 78"/>
          <p:cNvCxnSpPr>
            <a:endCxn id="21" idx="2"/>
          </p:cNvCxnSpPr>
          <p:nvPr/>
        </p:nvCxnSpPr>
        <p:spPr bwMode="auto">
          <a:xfrm>
            <a:off x="2458995" y="4938574"/>
            <a:ext cx="3193035" cy="408189"/>
          </a:xfrm>
          <a:prstGeom prst="bentConnector4">
            <a:avLst>
              <a:gd name="adj1" fmla="val 14028"/>
              <a:gd name="adj2" fmla="val 139511"/>
            </a:avLst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rganigramme : Bande perforée 90"/>
          <p:cNvSpPr/>
          <p:nvPr/>
        </p:nvSpPr>
        <p:spPr bwMode="auto">
          <a:xfrm>
            <a:off x="522315" y="2762750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Organigramme : Bande perforée 91"/>
          <p:cNvSpPr/>
          <p:nvPr/>
        </p:nvSpPr>
        <p:spPr bwMode="auto">
          <a:xfrm>
            <a:off x="554974" y="2828068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Organigramme : Bande perforée 92"/>
          <p:cNvSpPr/>
          <p:nvPr/>
        </p:nvSpPr>
        <p:spPr bwMode="auto">
          <a:xfrm>
            <a:off x="587633" y="2902190"/>
            <a:ext cx="1861549" cy="1123472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45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089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(doc, </a:t>
            </a:r>
            <a:r>
              <a:rPr lang="fr-FR" sz="1089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docx</a:t>
            </a:r>
            <a:r>
              <a:rPr lang="fr-FR" sz="1089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089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odt,textile,etc</a:t>
            </a:r>
            <a:r>
              <a:rPr lang="fr-FR" sz="1089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45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Ellipse 94"/>
          <p:cNvSpPr/>
          <p:nvPr/>
        </p:nvSpPr>
        <p:spPr bwMode="auto">
          <a:xfrm>
            <a:off x="587633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81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814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Ellipse 96"/>
          <p:cNvSpPr/>
          <p:nvPr/>
        </p:nvSpPr>
        <p:spPr bwMode="auto">
          <a:xfrm>
            <a:off x="652951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81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814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Ellipse 97"/>
          <p:cNvSpPr/>
          <p:nvPr/>
        </p:nvSpPr>
        <p:spPr bwMode="auto">
          <a:xfrm>
            <a:off x="695422" y="4619257"/>
            <a:ext cx="1763572" cy="638633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algn="ctr" defTabSz="4075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fr-FR" sz="1814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endParaRPr lang="en-US" sz="1814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 err="1" smtClean="0"/>
              <a:t>ModelWriter</a:t>
            </a:r>
            <a:r>
              <a:rPr lang="fr-FR" dirty="0" smtClean="0"/>
              <a:t> Architecture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542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ModelWriter:</a:t>
            </a:r>
            <a:br>
              <a:rPr lang="tr-TR" dirty="0" smtClean="0"/>
            </a:br>
            <a:r>
              <a:rPr lang="en-US" dirty="0" smtClean="0"/>
              <a:t>Work packages </a:t>
            </a:r>
            <a:r>
              <a:rPr lang="tr-TR" dirty="0" smtClean="0"/>
              <a:t>&amp; </a:t>
            </a:r>
            <a:r>
              <a:rPr lang="en-US" dirty="0" smtClean="0"/>
              <a:t>Concrete Results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31387" y="908720"/>
          <a:ext cx="7992432" cy="50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611560" y="1196752"/>
            <a:ext cx="7992887" cy="504056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 smtClean="0"/>
              <a:t>WP1 Industrial Use Cases and</a:t>
            </a:r>
            <a:r>
              <a:rPr lang="tr-TR" sz="1900" dirty="0" smtClean="0"/>
              <a:t> </a:t>
            </a:r>
            <a:r>
              <a:rPr lang="en-US" sz="1900" dirty="0" smtClean="0"/>
              <a:t>Requirements</a:t>
            </a:r>
            <a:r>
              <a:rPr lang="tr-TR" sz="1900" dirty="0" smtClean="0"/>
              <a:t> (AIRBUS)</a:t>
            </a:r>
            <a:r>
              <a:rPr lang="en-US" sz="1900" dirty="0" smtClean="0"/>
              <a:t> </a:t>
            </a:r>
            <a:endParaRPr lang="en-US" sz="1900" dirty="0"/>
          </a:p>
        </p:txBody>
      </p:sp>
      <p:sp>
        <p:nvSpPr>
          <p:cNvPr id="6" name="Rectangle 5"/>
          <p:cNvSpPr/>
          <p:nvPr/>
        </p:nvSpPr>
        <p:spPr>
          <a:xfrm>
            <a:off x="611560" y="5085184"/>
            <a:ext cx="7992888" cy="5040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900" dirty="0" smtClean="0"/>
              <a:t>WP5 Project Management (UNIT)</a:t>
            </a:r>
            <a:endParaRPr lang="en-US" sz="1900" dirty="0"/>
          </a:p>
        </p:txBody>
      </p:sp>
      <p:sp>
        <p:nvSpPr>
          <p:cNvPr id="8" name="Rectangle 7"/>
          <p:cNvSpPr/>
          <p:nvPr/>
        </p:nvSpPr>
        <p:spPr>
          <a:xfrm>
            <a:off x="594926" y="5733256"/>
            <a:ext cx="8009521" cy="5040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900" dirty="0" smtClean="0"/>
              <a:t>WP7 </a:t>
            </a:r>
            <a:r>
              <a:rPr lang="en-IE" sz="2000" dirty="0"/>
              <a:t>Standardization, Dissemination and Exploitation </a:t>
            </a:r>
            <a:r>
              <a:rPr lang="tr-TR" sz="1900" dirty="0" smtClean="0"/>
              <a:t>(OBEO)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80624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624280" cy="828000"/>
          </a:xfrm>
        </p:spPr>
        <p:txBody>
          <a:bodyPr>
            <a:normAutofit/>
          </a:bodyPr>
          <a:lstStyle/>
          <a:p>
            <a:r>
              <a:rPr lang="tr-TR" dirty="0" smtClean="0"/>
              <a:t>ModelWriter</a:t>
            </a:r>
            <a:br>
              <a:rPr lang="tr-TR" dirty="0" smtClean="0"/>
            </a:b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Industrial Use Cases (</a:t>
            </a: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French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Consortium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403225" y="1393825"/>
            <a:ext cx="8585200" cy="4808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>
              <a:spcBef>
                <a:spcPct val="20000"/>
              </a:spcBef>
            </a:pPr>
            <a:endParaRPr lang="en-GB" sz="1800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667522138"/>
              </p:ext>
            </p:extLst>
          </p:nvPr>
        </p:nvGraphicFramePr>
        <p:xfrm>
          <a:off x="666043" y="1467554"/>
          <a:ext cx="5715177" cy="4337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325795" y="3526551"/>
            <a:ext cx="2478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/>
              <a:t>OBEO, AIRBUS,</a:t>
            </a:r>
          </a:p>
          <a:p>
            <a:r>
              <a:rPr lang="tr-TR" sz="2400" b="1" dirty="0"/>
              <a:t>LORIA</a:t>
            </a:r>
            <a:endParaRPr lang="en-US" sz="2400" b="1" dirty="0">
              <a:solidFill>
                <a:schemeClr val="accent6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31068" y="2013926"/>
            <a:ext cx="2831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 smtClean="0"/>
              <a:t>OBEO, </a:t>
            </a:r>
            <a:r>
              <a:rPr lang="tr-TR" sz="24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TOTAL, </a:t>
            </a:r>
            <a:endParaRPr lang="tr-TR" sz="2400" b="1" dirty="0" smtClean="0"/>
          </a:p>
          <a:p>
            <a:r>
              <a:rPr lang="tr-TR" sz="2400" b="1" dirty="0" smtClean="0"/>
              <a:t>AIR France, </a:t>
            </a:r>
            <a:r>
              <a:rPr lang="tr-TR" sz="24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AXA</a:t>
            </a:r>
            <a:endParaRPr lang="en-US" sz="1600" b="1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25795" y="4930017"/>
            <a:ext cx="2657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 smtClean="0"/>
              <a:t>OBEO, AIRBUS,</a:t>
            </a:r>
          </a:p>
          <a:p>
            <a:r>
              <a:rPr lang="tr-TR" sz="2400" b="1" dirty="0" smtClean="0"/>
              <a:t>LORIA</a:t>
            </a:r>
            <a:endParaRPr lang="en-US" sz="1600" b="1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ular Callout 12"/>
          <p:cNvSpPr/>
          <p:nvPr/>
        </p:nvSpPr>
        <p:spPr bwMode="auto">
          <a:xfrm>
            <a:off x="3491880" y="2888612"/>
            <a:ext cx="5544616" cy="584775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dirty="0"/>
              <a:t>This use case will explore the use </a:t>
            </a:r>
            <a:r>
              <a:rPr lang="en-GB" sz="1600" dirty="0" smtClean="0"/>
              <a:t>of</a:t>
            </a:r>
            <a:r>
              <a:rPr lang="tr-TR" sz="1600" dirty="0" smtClean="0"/>
              <a:t> ModelWriter</a:t>
            </a:r>
            <a:r>
              <a:rPr lang="en-GB" sz="1600" dirty="0" smtClean="0"/>
              <a:t> </a:t>
            </a:r>
            <a:r>
              <a:rPr lang="en-GB" sz="1600" dirty="0"/>
              <a:t>concept to structure and manage a repository of system installation rules</a:t>
            </a:r>
            <a:r>
              <a:rPr lang="en-GB" sz="1600" dirty="0" smtClean="0"/>
              <a:t>.</a:t>
            </a:r>
            <a:endParaRPr lang="en-US" sz="1600" dirty="0"/>
          </a:p>
        </p:txBody>
      </p:sp>
      <p:sp>
        <p:nvSpPr>
          <p:cNvPr id="14" name="Rectangular Callout 13"/>
          <p:cNvSpPr/>
          <p:nvPr/>
        </p:nvSpPr>
        <p:spPr bwMode="auto">
          <a:xfrm>
            <a:off x="3582000" y="1248378"/>
            <a:ext cx="4572000" cy="584775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tr-TR" sz="1600" dirty="0" smtClean="0"/>
              <a:t>Help </a:t>
            </a:r>
            <a:r>
              <a:rPr lang="en-GB" sz="1600" dirty="0" smtClean="0"/>
              <a:t>determining </a:t>
            </a:r>
            <a:r>
              <a:rPr lang="en-GB" sz="1600" dirty="0"/>
              <a:t>the impacts of a change in the Enterprise Architecture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Rectangular Callout 16"/>
          <p:cNvSpPr/>
          <p:nvPr/>
        </p:nvSpPr>
        <p:spPr bwMode="auto">
          <a:xfrm>
            <a:off x="3582000" y="4383399"/>
            <a:ext cx="5011615" cy="584775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dirty="0"/>
              <a:t>Focus on building synchronized links between regulation documents in natural language and rules (as models).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28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  <p:bldP spid="14" grpId="0" animBg="1"/>
      <p:bldP spid="1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408256" cy="828000"/>
          </a:xfrm>
        </p:spPr>
        <p:txBody>
          <a:bodyPr>
            <a:normAutofit/>
          </a:bodyPr>
          <a:lstStyle/>
          <a:p>
            <a:r>
              <a:rPr lang="tr-TR" dirty="0" smtClean="0"/>
              <a:t>ModelWriter</a:t>
            </a:r>
            <a:br>
              <a:rPr lang="tr-TR" dirty="0" smtClean="0"/>
            </a:b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Industrial Use Cases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(Turkish Consortium)</a:t>
            </a:r>
            <a:endParaRPr lang="en-GB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440266" y="1466850"/>
          <a:ext cx="6166732" cy="44104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326832" y="5085184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smtClean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lang="tr-TR" sz="2800" b="1" dirty="0" smtClean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IT, </a:t>
            </a:r>
            <a:r>
              <a:rPr lang="en-US" sz="2800" b="1" dirty="0" smtClean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Koç</a:t>
            </a:r>
            <a:r>
              <a:rPr lang="en-US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endParaRPr lang="en-US" sz="2800" b="1" dirty="0">
              <a:solidFill>
                <a:srgbClr val="FF0000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ular Callout 11"/>
          <p:cNvSpPr/>
          <p:nvPr/>
        </p:nvSpPr>
        <p:spPr bwMode="auto">
          <a:xfrm>
            <a:off x="2759075" y="5798394"/>
            <a:ext cx="4572000" cy="338554"/>
          </a:xfrm>
          <a:prstGeom prst="wedgeRectCallout">
            <a:avLst>
              <a:gd name="adj1" fmla="val -31833"/>
              <a:gd name="adj2" fmla="val -61522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tr-TR" sz="1600" dirty="0" smtClean="0">
                <a:solidFill>
                  <a:schemeClr val="tx1"/>
                </a:solidFill>
              </a:rPr>
              <a:t>BPMN </a:t>
            </a:r>
            <a:r>
              <a:rPr lang="tr-TR" sz="1600" dirty="0" err="1" smtClean="0">
                <a:solidFill>
                  <a:schemeClr val="tx1"/>
                </a:solidFill>
              </a:rPr>
              <a:t>and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Use</a:t>
            </a:r>
            <a:r>
              <a:rPr lang="tr-TR" sz="1600" dirty="0" smtClean="0">
                <a:solidFill>
                  <a:schemeClr val="tx1"/>
                </a:solidFill>
              </a:rPr>
              <a:t> Case </a:t>
            </a:r>
            <a:r>
              <a:rPr lang="tr-TR" sz="1600" dirty="0" err="1" smtClean="0">
                <a:solidFill>
                  <a:schemeClr val="tx1"/>
                </a:solidFill>
              </a:rPr>
              <a:t>Documentation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ectangular Callout 12"/>
          <p:cNvSpPr/>
          <p:nvPr/>
        </p:nvSpPr>
        <p:spPr bwMode="auto">
          <a:xfrm>
            <a:off x="3707904" y="1145491"/>
            <a:ext cx="5138789" cy="830997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z="1600" dirty="0">
                <a:solidFill>
                  <a:schemeClr val="tx1"/>
                </a:solidFill>
              </a:rPr>
              <a:t>IBM Rational </a:t>
            </a:r>
            <a:r>
              <a:rPr lang="en-US" sz="1600" dirty="0" smtClean="0">
                <a:solidFill>
                  <a:schemeClr val="tx1"/>
                </a:solidFill>
              </a:rPr>
              <a:t>Doors</a:t>
            </a:r>
            <a:r>
              <a:rPr lang="tr-TR" sz="1600" dirty="0" smtClean="0">
                <a:solidFill>
                  <a:schemeClr val="tx1"/>
                </a:solidFill>
              </a:rPr>
              <a:t> Plug-in </a:t>
            </a:r>
            <a:r>
              <a:rPr lang="tr-TR" sz="1600" dirty="0" err="1" smtClean="0">
                <a:solidFill>
                  <a:schemeClr val="tx1"/>
                </a:solidFill>
              </a:rPr>
              <a:t>and</a:t>
            </a:r>
            <a:r>
              <a:rPr lang="tr-TR" sz="1600" dirty="0" smtClean="0">
                <a:solidFill>
                  <a:schemeClr val="tx1"/>
                </a:solidFill>
              </a:rPr>
              <a:t> Eclipse </a:t>
            </a:r>
            <a:r>
              <a:rPr lang="tr-TR" sz="1600" dirty="0" err="1" smtClean="0">
                <a:solidFill>
                  <a:schemeClr val="tx1"/>
                </a:solidFill>
              </a:rPr>
              <a:t>Requirement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Frameworks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Sub-component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which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>
                <a:solidFill>
                  <a:schemeClr val="tx1"/>
                </a:solidFill>
              </a:rPr>
              <a:t>s</a:t>
            </a:r>
            <a:r>
              <a:rPr lang="tr-TR" sz="1600" dirty="0" err="1" smtClean="0">
                <a:solidFill>
                  <a:schemeClr val="tx1"/>
                </a:solidFill>
              </a:rPr>
              <a:t>upports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OMG’s</a:t>
            </a:r>
            <a:r>
              <a:rPr lang="tr-TR" sz="1600" dirty="0" smtClean="0">
                <a:solidFill>
                  <a:schemeClr val="tx1"/>
                </a:solidFill>
              </a:rPr>
              <a:t> </a:t>
            </a:r>
            <a:r>
              <a:rPr lang="tr-TR" sz="1600" dirty="0" err="1" smtClean="0">
                <a:solidFill>
                  <a:schemeClr val="tx1"/>
                </a:solidFill>
              </a:rPr>
              <a:t>ReqIF</a:t>
            </a:r>
            <a:r>
              <a:rPr lang="tr-TR" sz="1600" dirty="0" smtClean="0">
                <a:solidFill>
                  <a:schemeClr val="tx1"/>
                </a:solidFill>
              </a:rPr>
              <a:t> Standard.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Rectangular Callout 13"/>
          <p:cNvSpPr/>
          <p:nvPr/>
        </p:nvSpPr>
        <p:spPr bwMode="auto">
          <a:xfrm>
            <a:off x="3834240" y="2727514"/>
            <a:ext cx="4572000" cy="830997"/>
          </a:xfrm>
          <a:prstGeom prst="wedgeRectCallout">
            <a:avLst>
              <a:gd name="adj1" fmla="val -36333"/>
              <a:gd name="adj2" fmla="val 7371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600" dirty="0"/>
              <a:t>Demonstrate that the ModelWriter concept can be usefully applied on System design / Requirement generation activities.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300192" y="3635442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smtClean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lang="tr-TR" sz="2800" b="1" dirty="0" smtClean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IT, </a:t>
            </a:r>
            <a:r>
              <a:rPr lang="tr-TR" sz="2800" b="1" dirty="0">
                <a:solidFill>
                  <a:schemeClr val="accent6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HAVELSAN</a:t>
            </a:r>
            <a:endParaRPr lang="en-US" sz="2800" b="1" dirty="0">
              <a:solidFill>
                <a:srgbClr val="FF0000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00192" y="2062196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Koç</a:t>
            </a:r>
            <a:r>
              <a:rPr lang="en-US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tr-TR" sz="28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, UN</a:t>
            </a:r>
            <a:r>
              <a:rPr lang="tr-TR" sz="2800" b="1" dirty="0" smtClean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endParaRPr lang="en-US" sz="2800" b="1" dirty="0">
              <a:solidFill>
                <a:srgbClr val="FF0000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12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 animBg="1"/>
      <p:bldP spid="14" grpId="0" animBg="1"/>
      <p:bldP spid="11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tr-TR" dirty="0"/>
              <a:t>ModelWriter</a:t>
            </a:r>
            <a:r>
              <a:rPr lang="en-GB" dirty="0"/>
              <a:t/>
            </a:r>
            <a:br>
              <a:rPr lang="en-GB" dirty="0"/>
            </a:b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Some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facts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regarding </a:t>
            </a:r>
            <a:r>
              <a:rPr lang="tr-TR" kern="0" dirty="0" smtClean="0">
                <a:solidFill>
                  <a:srgbClr val="000000"/>
                </a:solidFill>
                <a:latin typeface="Arial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lang="tr-TR" kern="0" dirty="0" smtClean="0">
                <a:solidFill>
                  <a:srgbClr val="FF0000"/>
                </a:solidFill>
                <a:latin typeface="Arial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endParaRPr lang="nl-NL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692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5536" y="601425"/>
            <a:ext cx="8496944" cy="1470025"/>
          </a:xfrm>
        </p:spPr>
        <p:txBody>
          <a:bodyPr/>
          <a:lstStyle/>
          <a:p>
            <a:r>
              <a:rPr lang="tr-TR" dirty="0" smtClean="0"/>
              <a:t>ModelWriter Business Strategy</a:t>
            </a:r>
            <a:br>
              <a:rPr lang="tr-TR" dirty="0" smtClean="0"/>
            </a:br>
            <a:r>
              <a:rPr lang="tr-TR" dirty="0" smtClean="0"/>
              <a:t/>
            </a:r>
            <a:br>
              <a:rPr lang="tr-TR" dirty="0" smtClean="0"/>
            </a:br>
            <a:r>
              <a:rPr lang="en-US" dirty="0" smtClean="0"/>
              <a:t>Open Source Campaign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en-US" dirty="0" smtClean="0"/>
              <a:t>Open</a:t>
            </a:r>
            <a:r>
              <a:rPr lang="tr-TR" dirty="0" smtClean="0"/>
              <a:t> </a:t>
            </a:r>
            <a:r>
              <a:rPr lang="en-US" dirty="0" smtClean="0"/>
              <a:t>Call</a:t>
            </a:r>
            <a:r>
              <a:rPr lang="tr-TR" dirty="0" smtClean="0"/>
              <a:t> </a:t>
            </a:r>
            <a:r>
              <a:rPr lang="en-US" dirty="0" smtClean="0"/>
              <a:t>for</a:t>
            </a:r>
            <a:r>
              <a:rPr lang="tr-TR" dirty="0" smtClean="0"/>
              <a:t> </a:t>
            </a:r>
            <a:r>
              <a:rPr lang="en-US" dirty="0" smtClean="0"/>
              <a:t>Industrial</a:t>
            </a:r>
            <a:r>
              <a:rPr lang="tr-TR" dirty="0" smtClean="0"/>
              <a:t> </a:t>
            </a:r>
            <a:r>
              <a:rPr lang="en-US" dirty="0" smtClean="0"/>
              <a:t>User</a:t>
            </a:r>
            <a:r>
              <a:rPr lang="tr-TR" dirty="0" smtClean="0"/>
              <a:t> </a:t>
            </a:r>
            <a:r>
              <a:rPr lang="en-US" dirty="0" smtClean="0"/>
              <a:t>Stories</a:t>
            </a:r>
            <a:endParaRPr lang="en-US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1187624" y="2348880"/>
            <a:ext cx="6552728" cy="864096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i="1" dirty="0" smtClean="0"/>
              <a:t>Shape</a:t>
            </a:r>
            <a:r>
              <a:rPr lang="tr-TR" sz="2400" i="1" dirty="0" smtClean="0"/>
              <a:t> </a:t>
            </a:r>
            <a:r>
              <a:rPr lang="en-US" sz="2400" i="1" dirty="0" smtClean="0"/>
              <a:t>the future </a:t>
            </a:r>
            <a:r>
              <a:rPr lang="tr-TR" sz="2400" i="1" dirty="0" smtClean="0"/>
              <a:t>ModelWriter</a:t>
            </a:r>
            <a:endParaRPr lang="en-US" sz="2400" i="1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i="1" dirty="0" smtClean="0"/>
              <a:t>Early adaptation of the technology</a:t>
            </a:r>
            <a:endParaRPr lang="tr-TR" sz="2400" i="1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tr-TR" sz="2400" i="1" dirty="0" smtClean="0"/>
              <a:t>Long Term Support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70183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 </a:t>
            </a:r>
            <a:r>
              <a:rPr lang="en-US" dirty="0" smtClean="0"/>
              <a:t>Open Source Campaign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https://github.com/modelwriter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96752"/>
            <a:ext cx="6670902" cy="535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44000"/>
            <a:ext cx="6408712" cy="828000"/>
          </a:xfrm>
        </p:spPr>
        <p:txBody>
          <a:bodyPr/>
          <a:lstStyle/>
          <a:p>
            <a:r>
              <a:rPr lang="en-US" dirty="0" smtClean="0"/>
              <a:t>ModelWriter Requirements &amp; User Stories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https://waffle.io/modelwriter/requirements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1124744"/>
            <a:ext cx="8806075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8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ModelWriter Open Workshops in 2015</a:t>
            </a:r>
            <a:br>
              <a:rPr lang="tr-TR" dirty="0" smtClean="0"/>
            </a:br>
            <a:r>
              <a:rPr lang="tr-T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tr-T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github.com/modelwriter/workshops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548240485"/>
              </p:ext>
            </p:extLst>
          </p:nvPr>
        </p:nvGraphicFramePr>
        <p:xfrm>
          <a:off x="497582" y="1340768"/>
          <a:ext cx="8322890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511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528" y="908720"/>
            <a:ext cx="8280920" cy="1470025"/>
          </a:xfrm>
        </p:spPr>
        <p:txBody>
          <a:bodyPr/>
          <a:lstStyle/>
          <a:p>
            <a:r>
              <a:rPr lang="nl-NL" sz="4300" dirty="0" smtClean="0"/>
              <a:t>Thank you for your attention</a:t>
            </a:r>
            <a:br>
              <a:rPr lang="nl-NL" sz="4300" dirty="0" smtClean="0"/>
            </a:br>
            <a:r>
              <a:rPr lang="nl-NL" sz="4300" dirty="0" smtClean="0"/>
              <a:t>We value your opinion and questions</a:t>
            </a:r>
            <a:r>
              <a:rPr lang="tr-TR" sz="4300" dirty="0" smtClean="0"/>
              <a:t>.</a:t>
            </a:r>
            <a:endParaRPr lang="nl-NL" sz="4300" dirty="0"/>
          </a:p>
        </p:txBody>
      </p:sp>
    </p:spTree>
    <p:extLst>
      <p:ext uri="{BB962C8B-B14F-4D97-AF65-F5344CB8AC3E}">
        <p14:creationId xmlns:p14="http://schemas.microsoft.com/office/powerpoint/2010/main" val="56361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https://itea3.org/assets/itea/organisation-logo/1488-c30e0f66f6415cebe9f1a008f38ff376b7211f36ab3c81ba60d669cae5cda9cb9c98da0728e66303de1c3262f0b38bdc28170a105ca5fcd80d2ef30242b59c8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979" y="5152139"/>
            <a:ext cx="1637352" cy="65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023428965"/>
              </p:ext>
            </p:extLst>
          </p:nvPr>
        </p:nvGraphicFramePr>
        <p:xfrm>
          <a:off x="519289" y="1397000"/>
          <a:ext cx="8365067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30" name="Picture 6" descr="https://itea3.org/assets/itea/organisation-logo/2288-0417b79d978337ec4342a9e79472c69956d0fdecf41dae935a0f6b298fecfa15706bff0c21cb097353d044e1397234a577bf73aab789660848bdb8ea3f795648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261270"/>
            <a:ext cx="1236266" cy="81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Collaboration</a:t>
            </a:r>
            <a:r>
              <a:rPr lang="tr-TR" dirty="0" smtClean="0"/>
              <a:t> in ModelWriter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Actions 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 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UNIT</a:t>
            </a:r>
            <a:endParaRPr lang="en-US" dirty="0"/>
          </a:p>
        </p:txBody>
      </p:sp>
      <p:sp>
        <p:nvSpPr>
          <p:cNvPr id="11" name="Rectangular Callout 10"/>
          <p:cNvSpPr/>
          <p:nvPr/>
        </p:nvSpPr>
        <p:spPr bwMode="auto">
          <a:xfrm>
            <a:off x="993422" y="1522381"/>
            <a:ext cx="2338476" cy="584775"/>
          </a:xfrm>
          <a:prstGeom prst="wedgeRectCallout">
            <a:avLst>
              <a:gd name="adj1" fmla="val 62323"/>
              <a:gd name="adj2" fmla="val -2595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McGill University &amp; University of Antwerp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" name="Rectangular Callout 11"/>
          <p:cNvSpPr/>
          <p:nvPr/>
        </p:nvSpPr>
        <p:spPr bwMode="auto">
          <a:xfrm>
            <a:off x="5940152" y="3402232"/>
            <a:ext cx="3024336" cy="584775"/>
          </a:xfrm>
          <a:prstGeom prst="wedgeRectCallout">
            <a:avLst>
              <a:gd name="adj1" fmla="val -1144"/>
              <a:gd name="adj2" fmla="val 70871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6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Multi Agent Software </a:t>
            </a:r>
            <a:r>
              <a:rPr lang="tr-TR" sz="1600" b="1" dirty="0" err="1" smtClean="0">
                <a:ea typeface="Times New Roman" panose="02020603050405020304" pitchFamily="18" charset="0"/>
                <a:cs typeface="Times New Roman" panose="02020603050405020304" pitchFamily="18" charset="0"/>
              </a:rPr>
              <a:t>Lab</a:t>
            </a:r>
            <a:r>
              <a:rPr lang="tr-TR" sz="16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tr-TR" sz="16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Ege </a:t>
            </a:r>
            <a:r>
              <a:rPr lang="tr-TR" sz="1600" b="1" dirty="0" err="1" smtClean="0">
                <a:ea typeface="Times New Roman" panose="02020603050405020304" pitchFamily="18" charset="0"/>
                <a:cs typeface="Times New Roman" panose="02020603050405020304" pitchFamily="18" charset="0"/>
              </a:rPr>
              <a:t>University</a:t>
            </a:r>
            <a:endParaRPr lang="en-US" sz="1600" b="1" dirty="0" smtClean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ular Callout 12"/>
          <p:cNvSpPr/>
          <p:nvPr/>
        </p:nvSpPr>
        <p:spPr bwMode="auto">
          <a:xfrm>
            <a:off x="136247" y="5212517"/>
            <a:ext cx="3142748" cy="584775"/>
          </a:xfrm>
          <a:prstGeom prst="wedgeRectCallout">
            <a:avLst>
              <a:gd name="adj1" fmla="val -641"/>
              <a:gd name="adj2" fmla="val -7995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600" b="1" dirty="0" smtClean="0">
                <a:cs typeface="Times New Roman" panose="02020603050405020304" pitchFamily="18" charset="0"/>
              </a:rPr>
              <a:t>Application Lifecycle Management Department</a:t>
            </a:r>
            <a:endParaRPr lang="en-US" sz="1600" b="1" dirty="0"/>
          </a:p>
        </p:txBody>
      </p:sp>
      <p:sp>
        <p:nvSpPr>
          <p:cNvPr id="14" name="Rectangular Callout 13"/>
          <p:cNvSpPr/>
          <p:nvPr/>
        </p:nvSpPr>
        <p:spPr bwMode="auto">
          <a:xfrm>
            <a:off x="468000" y="2422603"/>
            <a:ext cx="3131820" cy="523220"/>
          </a:xfrm>
          <a:prstGeom prst="wedgeRectCallout">
            <a:avLst>
              <a:gd name="adj1" fmla="val 47666"/>
              <a:gd name="adj2" fmla="val -97222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Multi-Paradigm 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Modeling, Formalism </a:t>
            </a:r>
            <a:r>
              <a:rPr lang="en-US" sz="14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Transformation,</a:t>
            </a:r>
            <a:endParaRPr lang="en-US" sz="1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ular Callout 14"/>
          <p:cNvSpPr/>
          <p:nvPr/>
        </p:nvSpPr>
        <p:spPr bwMode="auto">
          <a:xfrm>
            <a:off x="3331898" y="4904740"/>
            <a:ext cx="2970935" cy="307777"/>
          </a:xfrm>
          <a:prstGeom prst="wedgeRectCallout">
            <a:avLst>
              <a:gd name="adj1" fmla="val 52533"/>
              <a:gd name="adj2" fmla="val -70213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smtClean="0"/>
              <a:t>Domain Specific Modeling Languages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Rectangular Callout 15"/>
          <p:cNvSpPr/>
          <p:nvPr/>
        </p:nvSpPr>
        <p:spPr bwMode="auto">
          <a:xfrm>
            <a:off x="3114282" y="5607030"/>
            <a:ext cx="2740810" cy="523220"/>
          </a:xfrm>
          <a:prstGeom prst="wedgeRectCallout">
            <a:avLst>
              <a:gd name="adj1" fmla="val -61329"/>
              <a:gd name="adj2" fmla="val -14008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tr-TR" sz="1400" dirty="0" smtClean="0"/>
              <a:t>Application Lifecycle Management, Model Driven Engineering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ectangular Callout 16"/>
          <p:cNvSpPr/>
          <p:nvPr/>
        </p:nvSpPr>
        <p:spPr bwMode="auto">
          <a:xfrm>
            <a:off x="5855092" y="2561586"/>
            <a:ext cx="2978432" cy="523220"/>
          </a:xfrm>
          <a:prstGeom prst="wedgeRectCallout">
            <a:avLst>
              <a:gd name="adj1" fmla="val -51926"/>
              <a:gd name="adj2" fmla="val -85013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Interaction in communication with European partners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8" name="Rectangular Callout 17"/>
          <p:cNvSpPr/>
          <p:nvPr/>
        </p:nvSpPr>
        <p:spPr bwMode="auto">
          <a:xfrm>
            <a:off x="5724128" y="1243603"/>
            <a:ext cx="3240360" cy="338554"/>
          </a:xfrm>
          <a:prstGeom prst="wedgeRectCallout">
            <a:avLst>
              <a:gd name="adj1" fmla="val -48158"/>
              <a:gd name="adj2" fmla="val 93185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Modeling, Design &amp; Simulation Lab.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2" name="Rectangular Callout 21"/>
          <p:cNvSpPr/>
          <p:nvPr/>
        </p:nvSpPr>
        <p:spPr bwMode="auto">
          <a:xfrm>
            <a:off x="6029767" y="1813164"/>
            <a:ext cx="1206529" cy="461665"/>
          </a:xfrm>
          <a:prstGeom prst="wedgeRectCallout">
            <a:avLst>
              <a:gd name="adj1" fmla="val -67746"/>
              <a:gd name="adj2" fmla="val -150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4" name="Rectangular Callout 23"/>
          <p:cNvSpPr/>
          <p:nvPr/>
        </p:nvSpPr>
        <p:spPr bwMode="auto">
          <a:xfrm>
            <a:off x="6719888" y="5232530"/>
            <a:ext cx="1893534" cy="461665"/>
          </a:xfrm>
          <a:prstGeom prst="wedgeRectCallout">
            <a:avLst>
              <a:gd name="adj1" fmla="val 472"/>
              <a:gd name="adj2" fmla="val -81863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6" name="Rectangular Callout 25"/>
          <p:cNvSpPr/>
          <p:nvPr/>
        </p:nvSpPr>
        <p:spPr bwMode="auto">
          <a:xfrm>
            <a:off x="468000" y="3337029"/>
            <a:ext cx="1520032" cy="588252"/>
          </a:xfrm>
          <a:prstGeom prst="wedgeRectCallout">
            <a:avLst>
              <a:gd name="adj1" fmla="val 44767"/>
              <a:gd name="adj2" fmla="val 80468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pic>
        <p:nvPicPr>
          <p:cNvPr id="23" name="Picture 4" descr="https://itea3.org/assets/itea/organisation-logo/2243-c19d03a25c933ab3e171e51373958cc83613fe91a430791559fa8c9875b0432b43dc0251c0568ac6bbd92fdec5112e3ddbeb9bdc00997b436370547dbe476519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811" y="1879775"/>
            <a:ext cx="1162440" cy="34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77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2" grpId="0" animBg="1"/>
      <p:bldP spid="24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err="1">
                <a:solidFill>
                  <a:schemeClr val="bg1"/>
                </a:solidFill>
              </a:rPr>
              <a:t>What</a:t>
            </a:r>
            <a:r>
              <a:rPr lang="fr-FR" sz="4800" dirty="0">
                <a:solidFill>
                  <a:schemeClr val="bg1"/>
                </a:solidFill>
              </a:rPr>
              <a:t> </a:t>
            </a:r>
            <a:r>
              <a:rPr lang="fr-FR" sz="4800" dirty="0" err="1">
                <a:solidFill>
                  <a:schemeClr val="bg1"/>
                </a:solidFill>
              </a:rPr>
              <a:t>is</a:t>
            </a:r>
            <a:r>
              <a:rPr lang="fr-FR" sz="4800" dirty="0">
                <a:solidFill>
                  <a:schemeClr val="bg1"/>
                </a:solidFill>
              </a:rPr>
              <a:t> the </a:t>
            </a:r>
            <a:r>
              <a:rPr lang="fr-FR" sz="4800" dirty="0" err="1">
                <a:solidFill>
                  <a:schemeClr val="bg1"/>
                </a:solidFill>
              </a:rPr>
              <a:t>problem</a:t>
            </a:r>
            <a:r>
              <a:rPr lang="fr-FR" sz="4800" dirty="0">
                <a:solidFill>
                  <a:schemeClr val="bg1"/>
                </a:solidFill>
              </a:rPr>
              <a:t>?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1431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Airbus A380!</a:t>
            </a: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dirty="0" smtClean="0">
                <a:solidFill>
                  <a:schemeClr val="bg1"/>
                </a:solidFill>
              </a:rPr>
              <a:t>Imagine the documentation related to design principles.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4524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sz="4800" dirty="0" smtClean="0">
                <a:solidFill>
                  <a:schemeClr val="bg1"/>
                </a:solidFill>
              </a:rPr>
              <a:t>Plants!</a:t>
            </a: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tr-TR" dirty="0" smtClean="0">
                <a:solidFill>
                  <a:schemeClr val="bg1"/>
                </a:solidFill>
              </a:rPr>
              <a:t>Imagine the documentation of a construction site.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2237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0"/>
            <a:ext cx="9144000" cy="84140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4800" dirty="0" smtClean="0">
                <a:solidFill>
                  <a:schemeClr val="bg1"/>
                </a:solidFill>
              </a:rPr>
              <a:t>Documentation</a:t>
            </a:r>
            <a:r>
              <a:rPr lang="tr-TR" sz="4800" dirty="0" smtClean="0">
                <a:solidFill>
                  <a:schemeClr val="bg1"/>
                </a:solidFill>
              </a:rPr>
              <a:t>!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6209928"/>
            <a:ext cx="9144000" cy="6480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rgbClr val="00A6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</a:rPr>
              <a:t>Write once … and </a:t>
            </a:r>
            <a:r>
              <a:rPr lang="fr-FR" sz="3200" dirty="0" err="1">
                <a:solidFill>
                  <a:schemeClr val="bg1"/>
                </a:solidFill>
              </a:rPr>
              <a:t>never</a:t>
            </a:r>
            <a:r>
              <a:rPr lang="fr-FR" sz="3200" dirty="0">
                <a:solidFill>
                  <a:schemeClr val="bg1"/>
                </a:solidFill>
              </a:rPr>
              <a:t> look at </a:t>
            </a:r>
            <a:r>
              <a:rPr lang="fr-FR" sz="3200" dirty="0" err="1" smtClean="0">
                <a:solidFill>
                  <a:schemeClr val="bg1"/>
                </a:solidFill>
              </a:rPr>
              <a:t>afte</a:t>
            </a:r>
            <a:r>
              <a:rPr lang="tr-TR" sz="3200" dirty="0" smtClean="0">
                <a:solidFill>
                  <a:schemeClr val="bg1"/>
                </a:solidFill>
              </a:rPr>
              <a:t>r</a:t>
            </a:r>
            <a:r>
              <a:rPr lang="tr-TR" sz="4800" dirty="0" smtClean="0"/>
              <a:t/>
            </a:r>
            <a:br>
              <a:rPr lang="tr-TR" sz="4800" dirty="0" smtClean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9307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TEA 3 PowerPoint template_small">
  <a:themeElements>
    <a:clrScheme name="ITEA Office">
      <a:dk1>
        <a:sysClr val="windowText" lastClr="000000"/>
      </a:dk1>
      <a:lt1>
        <a:sysClr val="window" lastClr="FFFFFF"/>
      </a:lt1>
      <a:dk2>
        <a:srgbClr val="F36F21"/>
      </a:dk2>
      <a:lt2>
        <a:srgbClr val="EEECE1"/>
      </a:lt2>
      <a:accent1>
        <a:srgbClr val="00A651"/>
      </a:accent1>
      <a:accent2>
        <a:srgbClr val="7F7F7F"/>
      </a:accent2>
      <a:accent3>
        <a:srgbClr val="F36F21"/>
      </a:accent3>
      <a:accent4>
        <a:srgbClr val="FBDC57"/>
      </a:accent4>
      <a:accent5>
        <a:srgbClr val="73C052"/>
      </a:accent5>
      <a:accent6>
        <a:srgbClr val="2484C6"/>
      </a:accent6>
      <a:hlink>
        <a:srgbClr val="00A651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4ccb06-a9bd-44be-8233-5ea8b0721088"/>
    <TaxKeywordTaxHTField xmlns="194ccb06-a9bd-44be-8233-5ea8b0721088">
      <Terms xmlns="http://schemas.microsoft.com/office/infopath/2007/PartnerControls"/>
    </TaxKeywordTaxHTField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B70258BA69E4DAF3FE5F4C0DA7431" ma:contentTypeVersion="3" ma:contentTypeDescription="Create a new document." ma:contentTypeScope="" ma:versionID="73b0da4689f410ccc075ca2e5729e523">
  <xsd:schema xmlns:xsd="http://www.w3.org/2001/XMLSchema" xmlns:xs="http://www.w3.org/2001/XMLSchema" xmlns:p="http://schemas.microsoft.com/office/2006/metadata/properties" xmlns:ns2="194ccb06-a9bd-44be-8233-5ea8b0721088" targetNamespace="http://schemas.microsoft.com/office/2006/metadata/properties" ma:root="true" ma:fieldsID="e94a1f9785d1c13fc1ca94d7aa1cdcfb" ns2:_="">
    <xsd:import namespace="194ccb06-a9bd-44be-8233-5ea8b0721088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ccb06-a9bd-44be-8233-5ea8b0721088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8694947a-f9e1-4fea-940e-70fade438c9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b9554250-f774-4ea1-8361-d72e998c4d22}" ma:internalName="TaxCatchAll" ma:showField="CatchAllData" ma:web="194ccb06-a9bd-44be-8233-5ea8b07210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7BC5A0-E964-415D-AAEB-6461FAEAF8E1}">
  <ds:schemaRefs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194ccb06-a9bd-44be-8233-5ea8b0721088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DEEE30E-D541-4A3D-BCD3-C9760DDDF4B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EC1D47-CEFF-4EDB-A79F-5DF302C4CC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4ccb06-a9bd-44be-8233-5ea8b07210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ITEA 3 PowerPoint template_small</Template>
  <TotalTime>1881</TotalTime>
  <Words>1034</Words>
  <Application>Microsoft Office PowerPoint</Application>
  <PresentationFormat>On-screen Show (4:3)</PresentationFormat>
  <Paragraphs>179</Paragraphs>
  <Slides>44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 Unicode MS</vt:lpstr>
      <vt:lpstr>Arial</vt:lpstr>
      <vt:lpstr>Calibri</vt:lpstr>
      <vt:lpstr>Gill Sans MT</vt:lpstr>
      <vt:lpstr>Times New Roman</vt:lpstr>
      <vt:lpstr>Wingdings</vt:lpstr>
      <vt:lpstr>ITEA 3 PowerPoint template_small</vt:lpstr>
      <vt:lpstr>ModelWriter Text &amp; Model-Synchronized Document Engineering Platform</vt:lpstr>
      <vt:lpstr>PowerPoint Presentation</vt:lpstr>
      <vt:lpstr>ModelWriter Project Overview</vt:lpstr>
      <vt:lpstr>ModelWriter Some facts regarding UNIT</vt:lpstr>
      <vt:lpstr>Collaboration in ModelWriter Actions of UNIT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 text? </vt:lpstr>
      <vt:lpstr>What is a text? (document file formats) Office Open XML (.docx) (ISO/IEC 29500)</vt:lpstr>
      <vt:lpstr>What is a text? (document file formats) Office Open XML (.docx) (ISO/IEC 29500)</vt:lpstr>
      <vt:lpstr>What is a text? (.md source file) text/markdown (ICANN Standard)</vt:lpstr>
      <vt:lpstr>What is a text? (HTML Preview) text/markdown (ICANN Standard)</vt:lpstr>
      <vt:lpstr>What is a text? (unformatted text) text/plain (ICANN Standard)</vt:lpstr>
      <vt:lpstr>What is a model? </vt:lpstr>
      <vt:lpstr>Everything is a model! (ReqIF Standard) Requirements Interchange Format</vt:lpstr>
      <vt:lpstr>Everything is a model! (BPMN Standard) Business Process Model &amp; Notation</vt:lpstr>
      <vt:lpstr>Everything is a model! (UML Standard) UML Modeling Languages</vt:lpstr>
      <vt:lpstr>Everything is a model! Eclipse Modeling Framework (EMF)</vt:lpstr>
      <vt:lpstr>Everything is a model! Tree-based or Tabular Representations</vt:lpstr>
      <vt:lpstr>Everything is a model! Software/System Architecture Design</vt:lpstr>
      <vt:lpstr>Everything is a model! Topic Maps, Mind Maps, Vocabularies …</vt:lpstr>
      <vt:lpstr>Everything is a model! Databases (ER, IDEF1.x)</vt:lpstr>
      <vt:lpstr>Everything is a model! (Textual Lang.) Domain Specific Languages</vt:lpstr>
      <vt:lpstr>Everything is a model! (Java, C++, etc.) Even Programing Languages </vt:lpstr>
      <vt:lpstr>Is it possible to connect and keep arbitrary software/system engineering artifacts synchronized ?</vt:lpstr>
      <vt:lpstr>PowerPoint Presentation</vt:lpstr>
      <vt:lpstr>PowerPoint Presentation</vt:lpstr>
      <vt:lpstr>ModelWriter Today’s Knowledge Capture</vt:lpstr>
      <vt:lpstr>ModelWriter Text-Based Knowledge Extraction</vt:lpstr>
      <vt:lpstr>ModelWriter Quantification of the expected benefits</vt:lpstr>
      <vt:lpstr>ModelWriter Architecture</vt:lpstr>
      <vt:lpstr>ModelWriter: Work packages &amp; Concrete Results</vt:lpstr>
      <vt:lpstr>ModelWriter Industrial Use Cases (French Consortium)</vt:lpstr>
      <vt:lpstr>ModelWriter Industrial Use Cases (Turkish Consortium)</vt:lpstr>
      <vt:lpstr>ModelWriter Business Strategy  Open Source Campaign Open Call for Industrial User Stories</vt:lpstr>
      <vt:lpstr>ModelWriter Open Source Campaign https://github.com/modelwriter</vt:lpstr>
      <vt:lpstr>ModelWriter Requirements &amp; User Stories https://waffle.io/modelwriter/requirements</vt:lpstr>
      <vt:lpstr>ModelWriter Open Workshops in 2015 https://github.com/modelwriter/workshops</vt:lpstr>
      <vt:lpstr>Thank you for your attention We value your opinion and questions.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&amp; Tricks Project Presentation &lt;Delete this slide from your final slide set&gt;</dc:title>
  <dc:creator>Loes van den Borne</dc:creator>
  <cp:lastModifiedBy>Ferhat Erata</cp:lastModifiedBy>
  <cp:revision>286</cp:revision>
  <dcterms:created xsi:type="dcterms:W3CDTF">2014-11-11T13:03:42Z</dcterms:created>
  <dcterms:modified xsi:type="dcterms:W3CDTF">2015-09-20T21:17:04Z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0x0101005BFB70258BA69E4DAF3FE5F4C0DA7431</vt:lpwstr>
  </property>
  <property fmtid="{D5CDD505-2E9C-101B-9397-08002B2CF9AE}" pid="3" name="TaxKeyword">
    <vt:lpwstr/>
  </property>
</Properties>
</file>